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1"/>
  </p:notesMasterIdLst>
  <p:sldIdLst>
    <p:sldId id="257" r:id="rId3"/>
    <p:sldId id="319" r:id="rId4"/>
    <p:sldId id="307" r:id="rId5"/>
    <p:sldId id="308" r:id="rId6"/>
    <p:sldId id="318" r:id="rId7"/>
    <p:sldId id="351" r:id="rId8"/>
    <p:sldId id="347" r:id="rId9"/>
    <p:sldId id="352" r:id="rId10"/>
    <p:sldId id="348" r:id="rId11"/>
    <p:sldId id="349" r:id="rId12"/>
    <p:sldId id="353" r:id="rId13"/>
    <p:sldId id="354" r:id="rId14"/>
    <p:sldId id="355" r:id="rId15"/>
    <p:sldId id="356" r:id="rId16"/>
    <p:sldId id="310" r:id="rId17"/>
    <p:sldId id="346" r:id="rId18"/>
    <p:sldId id="317" r:id="rId19"/>
    <p:sldId id="31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89B83FB-5A8A-5219-B5FF-B9397CE24F95}" name="Sai Charanya Ponnala" initials="SCP" userId="S::sponnala1@student.gsu.edu::623dd0ee-53a5-4e21-9669-fa17b851157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78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microsoft.com/office/2016/11/relationships/changesInfo" Target="changesInfos/changesInfo1.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nda Lee" userId="S::llee39@gsu.edu::ce3a094f-6ccf-4f10-b9eb-5593b44c80a3" providerId="AD" clId="Web-{E3C7F1CE-E02A-2FEB-38A0-5C185041A15D}"/>
    <pc:docChg chg="modSld">
      <pc:chgData name="Linda Lee" userId="S::llee39@gsu.edu::ce3a094f-6ccf-4f10-b9eb-5593b44c80a3" providerId="AD" clId="Web-{E3C7F1CE-E02A-2FEB-38A0-5C185041A15D}" dt="2022-10-10T12:12:58.919" v="18" actId="14100"/>
      <pc:docMkLst>
        <pc:docMk/>
      </pc:docMkLst>
    </pc:docChg>
  </pc:docChgLst>
  <pc:docChgLst>
    <pc:chgData name="Sagar Mehta" userId="S::smehta18_student.gsu.edu#ext#@mygsu.onmicrosoft.com::1ac452e8-eb8c-4482-be65-52742efdf021" providerId="AD" clId="Web-{26DB8AE5-3CDA-75EC-51B0-A398BB6C42F4}"/>
    <pc:docChg chg="modSld">
      <pc:chgData name="Sagar Mehta" userId="S::smehta18_student.gsu.edu#ext#@mygsu.onmicrosoft.com::1ac452e8-eb8c-4482-be65-52742efdf021" providerId="AD" clId="Web-{26DB8AE5-3CDA-75EC-51B0-A398BB6C42F4}" dt="2022-10-10T14:09:52.265" v="4" actId="20577"/>
      <pc:docMkLst>
        <pc:docMk/>
      </pc:docMkLst>
      <pc:sldChg chg="modSp">
        <pc:chgData name="Sagar Mehta" userId="S::smehta18_student.gsu.edu#ext#@mygsu.onmicrosoft.com::1ac452e8-eb8c-4482-be65-52742efdf021" providerId="AD" clId="Web-{26DB8AE5-3CDA-75EC-51B0-A398BB6C42F4}" dt="2022-10-10T14:09:07.670" v="2" actId="20577"/>
        <pc:sldMkLst>
          <pc:docMk/>
          <pc:sldMk cId="294740137" sldId="257"/>
        </pc:sldMkLst>
        <pc:spChg chg="mod">
          <ac:chgData name="Sagar Mehta" userId="S::smehta18_student.gsu.edu#ext#@mygsu.onmicrosoft.com::1ac452e8-eb8c-4482-be65-52742efdf021" providerId="AD" clId="Web-{26DB8AE5-3CDA-75EC-51B0-A398BB6C42F4}" dt="2022-10-10T14:09:05.389" v="0" actId="20577"/>
          <ac:spMkLst>
            <pc:docMk/>
            <pc:sldMk cId="294740137" sldId="257"/>
            <ac:spMk id="2" creationId="{00000000-0000-0000-0000-000000000000}"/>
          </ac:spMkLst>
        </pc:spChg>
        <pc:spChg chg="mod">
          <ac:chgData name="Sagar Mehta" userId="S::smehta18_student.gsu.edu#ext#@mygsu.onmicrosoft.com::1ac452e8-eb8c-4482-be65-52742efdf021" providerId="AD" clId="Web-{26DB8AE5-3CDA-75EC-51B0-A398BB6C42F4}" dt="2022-10-10T14:09:07.670" v="2" actId="20577"/>
          <ac:spMkLst>
            <pc:docMk/>
            <pc:sldMk cId="294740137" sldId="257"/>
            <ac:spMk id="7" creationId="{00000000-0000-0000-0000-000000000000}"/>
          </ac:spMkLst>
        </pc:spChg>
      </pc:sldChg>
    </pc:docChg>
  </pc:docChgLst>
  <pc:docChgLst>
    <pc:chgData name="Sagar Mehta" userId="S::smehta18_student.gsu.edu#ext#@mygsu.onmicrosoft.com::1ac452e8-eb8c-4482-be65-52742efdf021" providerId="AD" clId="Web-{0A2F3F69-6AAC-7F7E-4BB2-C2FF559D5C83}"/>
    <pc:docChg chg="modSld">
      <pc:chgData name="Sagar Mehta" userId="S::smehta18_student.gsu.edu#ext#@mygsu.onmicrosoft.com::1ac452e8-eb8c-4482-be65-52742efdf021" providerId="AD" clId="Web-{0A2F3F69-6AAC-7F7E-4BB2-C2FF559D5C83}" dt="2022-10-10T14:10:59.617" v="10" actId="20577"/>
      <pc:docMkLst>
        <pc:docMk/>
      </pc:docMkLst>
    </pc:docChg>
  </pc:docChgLst>
  <pc:docChgLst>
    <pc:chgData name="Mehmet Emin Aktas" userId="7ec2c25d-73df-4a87-9920-c705430408a6" providerId="ADAL" clId="{B4BFD966-A082-4967-AD0B-AE6D36950D6F}"/>
    <pc:docChg chg="custSel addSld delSld modSld">
      <pc:chgData name="Mehmet Emin Aktas" userId="7ec2c25d-73df-4a87-9920-c705430408a6" providerId="ADAL" clId="{B4BFD966-A082-4967-AD0B-AE6D36950D6F}" dt="2022-11-11T15:44:21.705" v="530" actId="20577"/>
      <pc:docMkLst>
        <pc:docMk/>
      </pc:docMkLst>
      <pc:sldChg chg="delSp modSp">
        <pc:chgData name="Mehmet Emin Aktas" userId="7ec2c25d-73df-4a87-9920-c705430408a6" providerId="ADAL" clId="{B4BFD966-A082-4967-AD0B-AE6D36950D6F}" dt="2022-11-11T15:33:35.591" v="161" actId="20577"/>
        <pc:sldMkLst>
          <pc:docMk/>
          <pc:sldMk cId="294740137" sldId="257"/>
        </pc:sldMkLst>
        <pc:spChg chg="mod">
          <ac:chgData name="Mehmet Emin Aktas" userId="7ec2c25d-73df-4a87-9920-c705430408a6" providerId="ADAL" clId="{B4BFD966-A082-4967-AD0B-AE6D36950D6F}" dt="2022-11-11T15:33:24.376" v="153" actId="20577"/>
          <ac:spMkLst>
            <pc:docMk/>
            <pc:sldMk cId="294740137" sldId="257"/>
            <ac:spMk id="2" creationId="{00000000-0000-0000-0000-000000000000}"/>
          </ac:spMkLst>
        </pc:spChg>
        <pc:spChg chg="mod">
          <ac:chgData name="Mehmet Emin Aktas" userId="7ec2c25d-73df-4a87-9920-c705430408a6" providerId="ADAL" clId="{B4BFD966-A082-4967-AD0B-AE6D36950D6F}" dt="2022-11-11T15:33:35.591" v="161" actId="20577"/>
          <ac:spMkLst>
            <pc:docMk/>
            <pc:sldMk cId="294740137" sldId="257"/>
            <ac:spMk id="3" creationId="{00000000-0000-0000-0000-000000000000}"/>
          </ac:spMkLst>
        </pc:spChg>
        <pc:spChg chg="del mod">
          <ac:chgData name="Mehmet Emin Aktas" userId="7ec2c25d-73df-4a87-9920-c705430408a6" providerId="ADAL" clId="{B4BFD966-A082-4967-AD0B-AE6D36950D6F}" dt="2022-11-11T15:30:20.986" v="45" actId="478"/>
          <ac:spMkLst>
            <pc:docMk/>
            <pc:sldMk cId="294740137" sldId="257"/>
            <ac:spMk id="4" creationId="{6D19903F-9031-77ED-960A-98BE040FEA88}"/>
          </ac:spMkLst>
        </pc:spChg>
        <pc:spChg chg="mod">
          <ac:chgData name="Mehmet Emin Aktas" userId="7ec2c25d-73df-4a87-9920-c705430408a6" providerId="ADAL" clId="{B4BFD966-A082-4967-AD0B-AE6D36950D6F}" dt="2022-11-11T15:33:12.395" v="148" actId="20577"/>
          <ac:spMkLst>
            <pc:docMk/>
            <pc:sldMk cId="294740137" sldId="257"/>
            <ac:spMk id="7" creationId="{00000000-0000-0000-0000-000000000000}"/>
          </ac:spMkLst>
        </pc:spChg>
      </pc:sldChg>
      <pc:sldChg chg="addSp delSp modSp del">
        <pc:chgData name="Mehmet Emin Aktas" userId="7ec2c25d-73df-4a87-9920-c705430408a6" providerId="ADAL" clId="{B4BFD966-A082-4967-AD0B-AE6D36950D6F}" dt="2022-11-11T15:39:25.515" v="252" actId="2696"/>
        <pc:sldMkLst>
          <pc:docMk/>
          <pc:sldMk cId="3558460289" sldId="284"/>
        </pc:sldMkLst>
        <pc:grpChg chg="mod">
          <ac:chgData name="Mehmet Emin Aktas" userId="7ec2c25d-73df-4a87-9920-c705430408a6" providerId="ADAL" clId="{B4BFD966-A082-4967-AD0B-AE6D36950D6F}" dt="2022-11-11T15:38:49.743" v="250" actId="18245"/>
          <ac:grpSpMkLst>
            <pc:docMk/>
            <pc:sldMk cId="3558460289" sldId="284"/>
            <ac:grpSpMk id="3" creationId="{2EFDA2FE-05E4-4376-AA9A-E285ABD0DCF2}"/>
          </ac:grpSpMkLst>
        </pc:grpChg>
        <pc:graphicFrameChg chg="add del mod">
          <ac:chgData name="Mehmet Emin Aktas" userId="7ec2c25d-73df-4a87-9920-c705430408a6" providerId="ADAL" clId="{B4BFD966-A082-4967-AD0B-AE6D36950D6F}" dt="2022-11-11T15:39:21.851" v="251"/>
          <ac:graphicFrameMkLst>
            <pc:docMk/>
            <pc:sldMk cId="3558460289" sldId="284"/>
            <ac:graphicFrameMk id="5" creationId="{E120AC39-A5C6-1FBD-CA30-B226F7958CAB}"/>
          </ac:graphicFrameMkLst>
        </pc:graphicFrameChg>
      </pc:sldChg>
      <pc:sldChg chg="modSp">
        <pc:chgData name="Mehmet Emin Aktas" userId="7ec2c25d-73df-4a87-9920-c705430408a6" providerId="ADAL" clId="{B4BFD966-A082-4967-AD0B-AE6D36950D6F}" dt="2022-11-11T15:44:21.705" v="530" actId="20577"/>
        <pc:sldMkLst>
          <pc:docMk/>
          <pc:sldMk cId="3554022584" sldId="307"/>
        </pc:sldMkLst>
        <pc:spChg chg="mod">
          <ac:chgData name="Mehmet Emin Aktas" userId="7ec2c25d-73df-4a87-9920-c705430408a6" providerId="ADAL" clId="{B4BFD966-A082-4967-AD0B-AE6D36950D6F}" dt="2022-11-11T15:39:49.796" v="266" actId="20577"/>
          <ac:spMkLst>
            <pc:docMk/>
            <pc:sldMk cId="3554022584" sldId="307"/>
            <ac:spMk id="2" creationId="{6C414DE4-0D8A-42C4-92D5-C00C0EE49905}"/>
          </ac:spMkLst>
        </pc:spChg>
        <pc:spChg chg="mod">
          <ac:chgData name="Mehmet Emin Aktas" userId="7ec2c25d-73df-4a87-9920-c705430408a6" providerId="ADAL" clId="{B4BFD966-A082-4967-AD0B-AE6D36950D6F}" dt="2022-11-11T15:44:21.705" v="530" actId="20577"/>
          <ac:spMkLst>
            <pc:docMk/>
            <pc:sldMk cId="3554022584" sldId="307"/>
            <ac:spMk id="3" creationId="{4622356F-01E6-4472-BCD9-2CD8F6FBE72A}"/>
          </ac:spMkLst>
        </pc:spChg>
      </pc:sldChg>
      <pc:sldChg chg="del">
        <pc:chgData name="Mehmet Emin Aktas" userId="7ec2c25d-73df-4a87-9920-c705430408a6" providerId="ADAL" clId="{B4BFD966-A082-4967-AD0B-AE6D36950D6F}" dt="2022-11-11T15:40:04.201" v="308" actId="2696"/>
        <pc:sldMkLst>
          <pc:docMk/>
          <pc:sldMk cId="2590401614" sldId="308"/>
        </pc:sldMkLst>
      </pc:sldChg>
      <pc:sldChg chg="modSp">
        <pc:chgData name="Mehmet Emin Aktas" userId="7ec2c25d-73df-4a87-9920-c705430408a6" providerId="ADAL" clId="{B4BFD966-A082-4967-AD0B-AE6D36950D6F}" dt="2022-11-11T15:41:13.601" v="455" actId="20577"/>
        <pc:sldMkLst>
          <pc:docMk/>
          <pc:sldMk cId="3712582413" sldId="309"/>
        </pc:sldMkLst>
        <pc:spChg chg="mod">
          <ac:chgData name="Mehmet Emin Aktas" userId="7ec2c25d-73df-4a87-9920-c705430408a6" providerId="ADAL" clId="{B4BFD966-A082-4967-AD0B-AE6D36950D6F}" dt="2022-11-11T15:40:28.283" v="345" actId="20577"/>
          <ac:spMkLst>
            <pc:docMk/>
            <pc:sldMk cId="3712582413" sldId="309"/>
            <ac:spMk id="2" creationId="{184C241F-5DD9-4AF1-9E5E-D826635899D7}"/>
          </ac:spMkLst>
        </pc:spChg>
        <pc:spChg chg="mod">
          <ac:chgData name="Mehmet Emin Aktas" userId="7ec2c25d-73df-4a87-9920-c705430408a6" providerId="ADAL" clId="{B4BFD966-A082-4967-AD0B-AE6D36950D6F}" dt="2022-11-11T15:41:13.601" v="455" actId="20577"/>
          <ac:spMkLst>
            <pc:docMk/>
            <pc:sldMk cId="3712582413" sldId="309"/>
            <ac:spMk id="3" creationId="{C8C4A1CC-6FB3-4542-81F4-248572E70068}"/>
          </ac:spMkLst>
        </pc:spChg>
      </pc:sldChg>
      <pc:sldChg chg="modSp">
        <pc:chgData name="Mehmet Emin Aktas" userId="7ec2c25d-73df-4a87-9920-c705430408a6" providerId="ADAL" clId="{B4BFD966-A082-4967-AD0B-AE6D36950D6F}" dt="2022-11-11T15:42:54.729" v="487" actId="1076"/>
        <pc:sldMkLst>
          <pc:docMk/>
          <pc:sldMk cId="3405609324" sldId="310"/>
        </pc:sldMkLst>
        <pc:spChg chg="mod">
          <ac:chgData name="Mehmet Emin Aktas" userId="7ec2c25d-73df-4a87-9920-c705430408a6" providerId="ADAL" clId="{B4BFD966-A082-4967-AD0B-AE6D36950D6F}" dt="2022-11-11T15:42:54.729" v="487" actId="1076"/>
          <ac:spMkLst>
            <pc:docMk/>
            <pc:sldMk cId="3405609324" sldId="310"/>
            <ac:spMk id="2" creationId="{3CBB74C2-E1E7-41D8-8F6C-0519B89EDE52}"/>
          </ac:spMkLst>
        </pc:spChg>
      </pc:sldChg>
      <pc:sldChg chg="del">
        <pc:chgData name="Mehmet Emin Aktas" userId="7ec2c25d-73df-4a87-9920-c705430408a6" providerId="ADAL" clId="{B4BFD966-A082-4967-AD0B-AE6D36950D6F}" dt="2022-11-11T15:44:02.722" v="510" actId="2696"/>
        <pc:sldMkLst>
          <pc:docMk/>
          <pc:sldMk cId="1222117002" sldId="314"/>
        </pc:sldMkLst>
      </pc:sldChg>
      <pc:sldChg chg="del">
        <pc:chgData name="Mehmet Emin Aktas" userId="7ec2c25d-73df-4a87-9920-c705430408a6" providerId="ADAL" clId="{B4BFD966-A082-4967-AD0B-AE6D36950D6F}" dt="2022-11-11T15:44:04.240" v="511" actId="2696"/>
        <pc:sldMkLst>
          <pc:docMk/>
          <pc:sldMk cId="1885803569" sldId="316"/>
        </pc:sldMkLst>
      </pc:sldChg>
      <pc:sldChg chg="modSp">
        <pc:chgData name="Mehmet Emin Aktas" userId="7ec2c25d-73df-4a87-9920-c705430408a6" providerId="ADAL" clId="{B4BFD966-A082-4967-AD0B-AE6D36950D6F}" dt="2022-11-11T15:43:58.696" v="509" actId="20577"/>
        <pc:sldMkLst>
          <pc:docMk/>
          <pc:sldMk cId="4139729542" sldId="317"/>
        </pc:sldMkLst>
        <pc:spChg chg="mod">
          <ac:chgData name="Mehmet Emin Aktas" userId="7ec2c25d-73df-4a87-9920-c705430408a6" providerId="ADAL" clId="{B4BFD966-A082-4967-AD0B-AE6D36950D6F}" dt="2022-11-11T15:43:58.696" v="509" actId="20577"/>
          <ac:spMkLst>
            <pc:docMk/>
            <pc:sldMk cId="4139729542" sldId="317"/>
            <ac:spMk id="4" creationId="{2EE25270-08E8-4221-B72E-1B66545CEBF4}"/>
          </ac:spMkLst>
        </pc:spChg>
      </pc:sldChg>
      <pc:sldChg chg="modSp">
        <pc:chgData name="Mehmet Emin Aktas" userId="7ec2c25d-73df-4a87-9920-c705430408a6" providerId="ADAL" clId="{B4BFD966-A082-4967-AD0B-AE6D36950D6F}" dt="2022-11-11T15:41:38.450" v="461" actId="20577"/>
        <pc:sldMkLst>
          <pc:docMk/>
          <pc:sldMk cId="3709044775" sldId="318"/>
        </pc:sldMkLst>
        <pc:spChg chg="mod">
          <ac:chgData name="Mehmet Emin Aktas" userId="7ec2c25d-73df-4a87-9920-c705430408a6" providerId="ADAL" clId="{B4BFD966-A082-4967-AD0B-AE6D36950D6F}" dt="2022-11-11T15:41:38.450" v="461" actId="20577"/>
          <ac:spMkLst>
            <pc:docMk/>
            <pc:sldMk cId="3709044775" sldId="318"/>
            <ac:spMk id="2" creationId="{3CBB74C2-E1E7-41D8-8F6C-0519B89EDE52}"/>
          </ac:spMkLst>
        </pc:spChg>
      </pc:sldChg>
      <pc:sldChg chg="modSp">
        <pc:chgData name="Mehmet Emin Aktas" userId="7ec2c25d-73df-4a87-9920-c705430408a6" providerId="ADAL" clId="{B4BFD966-A082-4967-AD0B-AE6D36950D6F}" dt="2022-11-11T15:39:32.545" v="264" actId="20577"/>
        <pc:sldMkLst>
          <pc:docMk/>
          <pc:sldMk cId="3097605668" sldId="319"/>
        </pc:sldMkLst>
        <pc:spChg chg="mod">
          <ac:chgData name="Mehmet Emin Aktas" userId="7ec2c25d-73df-4a87-9920-c705430408a6" providerId="ADAL" clId="{B4BFD966-A082-4967-AD0B-AE6D36950D6F}" dt="2022-11-11T15:39:32.545" v="264" actId="20577"/>
          <ac:spMkLst>
            <pc:docMk/>
            <pc:sldMk cId="3097605668" sldId="319"/>
            <ac:spMk id="2" creationId="{3CBB74C2-E1E7-41D8-8F6C-0519B89EDE52}"/>
          </ac:spMkLst>
        </pc:spChg>
      </pc:sldChg>
      <pc:sldChg chg="del">
        <pc:chgData name="Mehmet Emin Aktas" userId="7ec2c25d-73df-4a87-9920-c705430408a6" providerId="ADAL" clId="{B4BFD966-A082-4967-AD0B-AE6D36950D6F}" dt="2022-11-11T15:43:03.189" v="492" actId="2696"/>
        <pc:sldMkLst>
          <pc:docMk/>
          <pc:sldMk cId="69739416" sldId="320"/>
        </pc:sldMkLst>
      </pc:sldChg>
      <pc:sldChg chg="addSp delSp modSp del">
        <pc:chgData name="Mehmet Emin Aktas" userId="7ec2c25d-73df-4a87-9920-c705430408a6" providerId="ADAL" clId="{B4BFD966-A082-4967-AD0B-AE6D36950D6F}" dt="2022-11-11T15:43:21.671" v="496" actId="2696"/>
        <pc:sldMkLst>
          <pc:docMk/>
          <pc:sldMk cId="252947721" sldId="344"/>
        </pc:sldMkLst>
        <pc:spChg chg="add mod">
          <ac:chgData name="Mehmet Emin Aktas" userId="7ec2c25d-73df-4a87-9920-c705430408a6" providerId="ADAL" clId="{B4BFD966-A082-4967-AD0B-AE6D36950D6F}" dt="2022-11-11T15:43:08.654" v="493" actId="478"/>
          <ac:spMkLst>
            <pc:docMk/>
            <pc:sldMk cId="252947721" sldId="344"/>
            <ac:spMk id="4" creationId="{9BC97249-9F99-4557-A847-169E026F8B19}"/>
          </ac:spMkLst>
        </pc:spChg>
        <pc:spChg chg="add mod">
          <ac:chgData name="Mehmet Emin Aktas" userId="7ec2c25d-73df-4a87-9920-c705430408a6" providerId="ADAL" clId="{B4BFD966-A082-4967-AD0B-AE6D36950D6F}" dt="2022-11-11T15:43:10.843" v="494" actId="478"/>
          <ac:spMkLst>
            <pc:docMk/>
            <pc:sldMk cId="252947721" sldId="344"/>
            <ac:spMk id="7" creationId="{7F10A00C-D9E0-4492-BA02-7872E035CE74}"/>
          </ac:spMkLst>
        </pc:spChg>
        <pc:picChg chg="del">
          <ac:chgData name="Mehmet Emin Aktas" userId="7ec2c25d-73df-4a87-9920-c705430408a6" providerId="ADAL" clId="{B4BFD966-A082-4967-AD0B-AE6D36950D6F}" dt="2022-11-11T15:43:10.843" v="494" actId="478"/>
          <ac:picMkLst>
            <pc:docMk/>
            <pc:sldMk cId="252947721" sldId="344"/>
            <ac:picMk id="6" creationId="{0D551026-96A0-2197-4D01-F9B6BC6EB032}"/>
          </ac:picMkLst>
        </pc:picChg>
        <pc:picChg chg="del">
          <ac:chgData name="Mehmet Emin Aktas" userId="7ec2c25d-73df-4a87-9920-c705430408a6" providerId="ADAL" clId="{B4BFD966-A082-4967-AD0B-AE6D36950D6F}" dt="2022-11-11T15:43:08.654" v="493" actId="478"/>
          <ac:picMkLst>
            <pc:docMk/>
            <pc:sldMk cId="252947721" sldId="344"/>
            <ac:picMk id="8" creationId="{3399EB4B-7405-30D2-CB41-FBC54FB2FA66}"/>
          </ac:picMkLst>
        </pc:picChg>
      </pc:sldChg>
      <pc:sldChg chg="modSp add">
        <pc:chgData name="Mehmet Emin Aktas" userId="7ec2c25d-73df-4a87-9920-c705430408a6" providerId="ADAL" clId="{B4BFD966-A082-4967-AD0B-AE6D36950D6F}" dt="2022-11-11T15:43:46.060" v="500" actId="20577"/>
        <pc:sldMkLst>
          <pc:docMk/>
          <pc:sldMk cId="1077684509" sldId="345"/>
        </pc:sldMkLst>
        <pc:spChg chg="mod">
          <ac:chgData name="Mehmet Emin Aktas" userId="7ec2c25d-73df-4a87-9920-c705430408a6" providerId="ADAL" clId="{B4BFD966-A082-4967-AD0B-AE6D36950D6F}" dt="2022-11-11T15:43:46.060" v="500" actId="20577"/>
          <ac:spMkLst>
            <pc:docMk/>
            <pc:sldMk cId="1077684509" sldId="345"/>
            <ac:spMk id="3" creationId="{C8C4A1CC-6FB3-4542-81F4-248572E70068}"/>
          </ac:spMkLst>
        </pc:spChg>
      </pc:sldChg>
      <pc:sldChg chg="del">
        <pc:chgData name="Mehmet Emin Aktas" userId="7ec2c25d-73df-4a87-9920-c705430408a6" providerId="ADAL" clId="{B4BFD966-A082-4967-AD0B-AE6D36950D6F}" dt="2022-11-11T15:43:00.876" v="489" actId="2696"/>
        <pc:sldMkLst>
          <pc:docMk/>
          <pc:sldMk cId="4197563992" sldId="345"/>
        </pc:sldMkLst>
      </pc:sldChg>
      <pc:sldChg chg="del">
        <pc:chgData name="Mehmet Emin Aktas" userId="7ec2c25d-73df-4a87-9920-c705430408a6" providerId="ADAL" clId="{B4BFD966-A082-4967-AD0B-AE6D36950D6F}" dt="2022-11-11T15:43:01.603" v="490" actId="2696"/>
        <pc:sldMkLst>
          <pc:docMk/>
          <pc:sldMk cId="2721927728" sldId="346"/>
        </pc:sldMkLst>
      </pc:sldChg>
      <pc:sldChg chg="del">
        <pc:chgData name="Mehmet Emin Aktas" userId="7ec2c25d-73df-4a87-9920-c705430408a6" providerId="ADAL" clId="{B4BFD966-A082-4967-AD0B-AE6D36950D6F}" dt="2022-11-11T15:43:02.355" v="491" actId="2696"/>
        <pc:sldMkLst>
          <pc:docMk/>
          <pc:sldMk cId="3640675426" sldId="347"/>
        </pc:sldMkLst>
      </pc:sldChg>
      <pc:sldChg chg="del">
        <pc:chgData name="Mehmet Emin Aktas" userId="7ec2c25d-73df-4a87-9920-c705430408a6" providerId="ADAL" clId="{B4BFD966-A082-4967-AD0B-AE6D36950D6F}" dt="2022-11-11T15:42:59.513" v="488" actId="2696"/>
        <pc:sldMkLst>
          <pc:docMk/>
          <pc:sldMk cId="4134375526" sldId="348"/>
        </pc:sldMkLst>
      </pc:sldChg>
    </pc:docChg>
  </pc:docChgLst>
  <pc:docChgLst>
    <pc:chgData name="Mehmet Emin Aktas" userId="7ec2c25d-73df-4a87-9920-c705430408a6" providerId="ADAL" clId="{EB17D654-D449-4D85-A44F-BCCACE5F7C8D}"/>
    <pc:docChg chg="custSel modSld">
      <pc:chgData name="Mehmet Emin Aktas" userId="7ec2c25d-73df-4a87-9920-c705430408a6" providerId="ADAL" clId="{EB17D654-D449-4D85-A44F-BCCACE5F7C8D}" dt="2022-10-13T21:34:18.447" v="168" actId="20577"/>
      <pc:docMkLst>
        <pc:docMk/>
      </pc:docMkLst>
      <pc:sldChg chg="modSp">
        <pc:chgData name="Mehmet Emin Aktas" userId="7ec2c25d-73df-4a87-9920-c705430408a6" providerId="ADAL" clId="{EB17D654-D449-4D85-A44F-BCCACE5F7C8D}" dt="2022-10-13T21:34:18.447" v="168" actId="20577"/>
        <pc:sldMkLst>
          <pc:docMk/>
          <pc:sldMk cId="294740137" sldId="257"/>
        </pc:sldMkLst>
        <pc:spChg chg="mod">
          <ac:chgData name="Mehmet Emin Aktas" userId="7ec2c25d-73df-4a87-9920-c705430408a6" providerId="ADAL" clId="{EB17D654-D449-4D85-A44F-BCCACE5F7C8D}" dt="2022-10-13T21:31:54.351" v="7" actId="20577"/>
          <ac:spMkLst>
            <pc:docMk/>
            <pc:sldMk cId="294740137" sldId="257"/>
            <ac:spMk id="2" creationId="{00000000-0000-0000-0000-000000000000}"/>
          </ac:spMkLst>
        </pc:spChg>
        <pc:spChg chg="mod">
          <ac:chgData name="Mehmet Emin Aktas" userId="7ec2c25d-73df-4a87-9920-c705430408a6" providerId="ADAL" clId="{EB17D654-D449-4D85-A44F-BCCACE5F7C8D}" dt="2022-10-13T21:32:55.410" v="42" actId="403"/>
          <ac:spMkLst>
            <pc:docMk/>
            <pc:sldMk cId="294740137" sldId="257"/>
            <ac:spMk id="3" creationId="{00000000-0000-0000-0000-000000000000}"/>
          </ac:spMkLst>
        </pc:spChg>
        <pc:spChg chg="mod">
          <ac:chgData name="Mehmet Emin Aktas" userId="7ec2c25d-73df-4a87-9920-c705430408a6" providerId="ADAL" clId="{EB17D654-D449-4D85-A44F-BCCACE5F7C8D}" dt="2022-10-13T21:33:53.069" v="147" actId="1076"/>
          <ac:spMkLst>
            <pc:docMk/>
            <pc:sldMk cId="294740137" sldId="257"/>
            <ac:spMk id="4" creationId="{6D19903F-9031-77ED-960A-98BE040FEA88}"/>
          </ac:spMkLst>
        </pc:spChg>
        <pc:spChg chg="mod">
          <ac:chgData name="Mehmet Emin Aktas" userId="7ec2c25d-73df-4a87-9920-c705430408a6" providerId="ADAL" clId="{EB17D654-D449-4D85-A44F-BCCACE5F7C8D}" dt="2022-10-13T21:34:18.447" v="168" actId="20577"/>
          <ac:spMkLst>
            <pc:docMk/>
            <pc:sldMk cId="294740137" sldId="257"/>
            <ac:spMk id="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7C7034-6C47-4918-977E-0C29E124AFF2}" type="datetimeFigureOut">
              <a:rPr lang="en-US" smtClean="0"/>
              <a:t>11/28/2022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BF2095-61AE-492C-B535-5C0E1EF24B97}" type="slidenum">
              <a:rPr lang="en-US" smtClean="0"/>
              <a:t>‹#›</a:t>
            </a:fld>
            <a:endParaRPr lang="en-US"/>
          </a:p>
        </p:txBody>
      </p:sp>
    </p:spTree>
    <p:extLst>
      <p:ext uri="{BB962C8B-B14F-4D97-AF65-F5344CB8AC3E}">
        <p14:creationId xmlns:p14="http://schemas.microsoft.com/office/powerpoint/2010/main" val="2687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BF2095-61AE-492C-B535-5C0E1EF24B97}" type="slidenum">
              <a:rPr lang="en-US" smtClean="0"/>
              <a:t>1</a:t>
            </a:fld>
            <a:endParaRPr lang="en-US"/>
          </a:p>
        </p:txBody>
      </p:sp>
    </p:spTree>
    <p:extLst>
      <p:ext uri="{BB962C8B-B14F-4D97-AF65-F5344CB8AC3E}">
        <p14:creationId xmlns:p14="http://schemas.microsoft.com/office/powerpoint/2010/main" val="23205831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BF2095-61AE-492C-B535-5C0E1EF24B97}" type="slidenum">
              <a:rPr lang="en-US" smtClean="0"/>
              <a:t>16</a:t>
            </a:fld>
            <a:endParaRPr lang="en-US"/>
          </a:p>
        </p:txBody>
      </p:sp>
    </p:spTree>
    <p:extLst>
      <p:ext uri="{BB962C8B-B14F-4D97-AF65-F5344CB8AC3E}">
        <p14:creationId xmlns:p14="http://schemas.microsoft.com/office/powerpoint/2010/main" val="183025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CBF2095-61AE-492C-B535-5C0E1EF24B97}" type="slidenum">
              <a:rPr lang="en-US" smtClean="0"/>
              <a:t>2</a:t>
            </a:fld>
            <a:endParaRPr lang="en-US"/>
          </a:p>
        </p:txBody>
      </p:sp>
    </p:spTree>
    <p:extLst>
      <p:ext uri="{BB962C8B-B14F-4D97-AF65-F5344CB8AC3E}">
        <p14:creationId xmlns:p14="http://schemas.microsoft.com/office/powerpoint/2010/main" val="724620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Charanya</a:t>
            </a:r>
            <a:endParaRPr lang="en-US"/>
          </a:p>
        </p:txBody>
      </p:sp>
      <p:sp>
        <p:nvSpPr>
          <p:cNvPr id="4" name="Slide Number Placeholder 3"/>
          <p:cNvSpPr>
            <a:spLocks noGrp="1"/>
          </p:cNvSpPr>
          <p:nvPr>
            <p:ph type="sldNum" sz="quarter" idx="5"/>
          </p:nvPr>
        </p:nvSpPr>
        <p:spPr/>
        <p:txBody>
          <a:bodyPr/>
          <a:lstStyle/>
          <a:p>
            <a:fld id="{5CBF2095-61AE-492C-B535-5C0E1EF24B97}" type="slidenum">
              <a:rPr lang="en-US" smtClean="0"/>
              <a:t>3</a:t>
            </a:fld>
            <a:endParaRPr lang="en-US"/>
          </a:p>
        </p:txBody>
      </p:sp>
    </p:spTree>
    <p:extLst>
      <p:ext uri="{BB962C8B-B14F-4D97-AF65-F5344CB8AC3E}">
        <p14:creationId xmlns:p14="http://schemas.microsoft.com/office/powerpoint/2010/main" val="470563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Sri</a:t>
            </a:r>
          </a:p>
        </p:txBody>
      </p:sp>
      <p:sp>
        <p:nvSpPr>
          <p:cNvPr id="4" name="Slide Number Placeholder 3"/>
          <p:cNvSpPr>
            <a:spLocks noGrp="1"/>
          </p:cNvSpPr>
          <p:nvPr>
            <p:ph type="sldNum" sz="quarter" idx="5"/>
          </p:nvPr>
        </p:nvSpPr>
        <p:spPr/>
        <p:txBody>
          <a:bodyPr/>
          <a:lstStyle/>
          <a:p>
            <a:fld id="{5CBF2095-61AE-492C-B535-5C0E1EF24B97}" type="slidenum">
              <a:rPr lang="en-US" smtClean="0"/>
              <a:t>5</a:t>
            </a:fld>
            <a:endParaRPr lang="en-US"/>
          </a:p>
        </p:txBody>
      </p:sp>
    </p:spTree>
    <p:extLst>
      <p:ext uri="{BB962C8B-B14F-4D97-AF65-F5344CB8AC3E}">
        <p14:creationId xmlns:p14="http://schemas.microsoft.com/office/powerpoint/2010/main" val="1164388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Charanya</a:t>
            </a:r>
            <a:endParaRPr lang="en-US"/>
          </a:p>
        </p:txBody>
      </p:sp>
      <p:sp>
        <p:nvSpPr>
          <p:cNvPr id="4" name="Slide Number Placeholder 3"/>
          <p:cNvSpPr>
            <a:spLocks noGrp="1"/>
          </p:cNvSpPr>
          <p:nvPr>
            <p:ph type="sldNum" sz="quarter" idx="5"/>
          </p:nvPr>
        </p:nvSpPr>
        <p:spPr/>
        <p:txBody>
          <a:bodyPr/>
          <a:lstStyle/>
          <a:p>
            <a:fld id="{5CBF2095-61AE-492C-B535-5C0E1EF24B97}" type="slidenum">
              <a:rPr lang="en-US" smtClean="0"/>
              <a:t>6</a:t>
            </a:fld>
            <a:endParaRPr lang="en-US"/>
          </a:p>
        </p:txBody>
      </p:sp>
    </p:spTree>
    <p:extLst>
      <p:ext uri="{BB962C8B-B14F-4D97-AF65-F5344CB8AC3E}">
        <p14:creationId xmlns:p14="http://schemas.microsoft.com/office/powerpoint/2010/main" val="603084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Charanya</a:t>
            </a:r>
            <a:endParaRPr lang="en-US"/>
          </a:p>
        </p:txBody>
      </p:sp>
      <p:sp>
        <p:nvSpPr>
          <p:cNvPr id="4" name="Slide Number Placeholder 3"/>
          <p:cNvSpPr>
            <a:spLocks noGrp="1"/>
          </p:cNvSpPr>
          <p:nvPr>
            <p:ph type="sldNum" sz="quarter" idx="5"/>
          </p:nvPr>
        </p:nvSpPr>
        <p:spPr/>
        <p:txBody>
          <a:bodyPr/>
          <a:lstStyle/>
          <a:p>
            <a:fld id="{5CBF2095-61AE-492C-B535-5C0E1EF24B97}" type="slidenum">
              <a:rPr lang="en-US" smtClean="0"/>
              <a:t>7</a:t>
            </a:fld>
            <a:endParaRPr lang="en-US"/>
          </a:p>
        </p:txBody>
      </p:sp>
    </p:spTree>
    <p:extLst>
      <p:ext uri="{BB962C8B-B14F-4D97-AF65-F5344CB8AC3E}">
        <p14:creationId xmlns:p14="http://schemas.microsoft.com/office/powerpoint/2010/main" val="1041874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Charanya</a:t>
            </a:r>
            <a:endParaRPr lang="en-US"/>
          </a:p>
        </p:txBody>
      </p:sp>
      <p:sp>
        <p:nvSpPr>
          <p:cNvPr id="4" name="Slide Number Placeholder 3"/>
          <p:cNvSpPr>
            <a:spLocks noGrp="1"/>
          </p:cNvSpPr>
          <p:nvPr>
            <p:ph type="sldNum" sz="quarter" idx="5"/>
          </p:nvPr>
        </p:nvSpPr>
        <p:spPr/>
        <p:txBody>
          <a:bodyPr/>
          <a:lstStyle/>
          <a:p>
            <a:fld id="{5CBF2095-61AE-492C-B535-5C0E1EF24B97}" type="slidenum">
              <a:rPr lang="en-US" smtClean="0"/>
              <a:t>8</a:t>
            </a:fld>
            <a:endParaRPr lang="en-US"/>
          </a:p>
        </p:txBody>
      </p:sp>
    </p:spTree>
    <p:extLst>
      <p:ext uri="{BB962C8B-B14F-4D97-AF65-F5344CB8AC3E}">
        <p14:creationId xmlns:p14="http://schemas.microsoft.com/office/powerpoint/2010/main" val="968459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Charanya</a:t>
            </a:r>
            <a:endParaRPr lang="en-US" dirty="0"/>
          </a:p>
        </p:txBody>
      </p:sp>
      <p:sp>
        <p:nvSpPr>
          <p:cNvPr id="4" name="Slide Number Placeholder 3"/>
          <p:cNvSpPr>
            <a:spLocks noGrp="1"/>
          </p:cNvSpPr>
          <p:nvPr>
            <p:ph type="sldNum" sz="quarter" idx="5"/>
          </p:nvPr>
        </p:nvSpPr>
        <p:spPr/>
        <p:txBody>
          <a:bodyPr/>
          <a:lstStyle/>
          <a:p>
            <a:fld id="{5CBF2095-61AE-492C-B535-5C0E1EF24B97}" type="slidenum">
              <a:rPr lang="en-US" smtClean="0"/>
              <a:t>9</a:t>
            </a:fld>
            <a:endParaRPr lang="en-US"/>
          </a:p>
        </p:txBody>
      </p:sp>
    </p:spTree>
    <p:extLst>
      <p:ext uri="{BB962C8B-B14F-4D97-AF65-F5344CB8AC3E}">
        <p14:creationId xmlns:p14="http://schemas.microsoft.com/office/powerpoint/2010/main" val="1456596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Charanya</a:t>
            </a:r>
            <a:endParaRPr lang="en-US"/>
          </a:p>
        </p:txBody>
      </p:sp>
      <p:sp>
        <p:nvSpPr>
          <p:cNvPr id="4" name="Slide Number Placeholder 3"/>
          <p:cNvSpPr>
            <a:spLocks noGrp="1"/>
          </p:cNvSpPr>
          <p:nvPr>
            <p:ph type="sldNum" sz="quarter" idx="5"/>
          </p:nvPr>
        </p:nvSpPr>
        <p:spPr/>
        <p:txBody>
          <a:bodyPr/>
          <a:lstStyle/>
          <a:p>
            <a:fld id="{5CBF2095-61AE-492C-B535-5C0E1EF24B97}" type="slidenum">
              <a:rPr lang="en-US" smtClean="0"/>
              <a:t>10</a:t>
            </a:fld>
            <a:endParaRPr lang="en-US"/>
          </a:p>
        </p:txBody>
      </p:sp>
    </p:spTree>
    <p:extLst>
      <p:ext uri="{BB962C8B-B14F-4D97-AF65-F5344CB8AC3E}">
        <p14:creationId xmlns:p14="http://schemas.microsoft.com/office/powerpoint/2010/main" val="725412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AFB89-7172-009F-64BB-87C0BF19D9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39F55FE-70A4-B486-E3E4-03D103C9C9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7847871-54FB-092F-918C-EFEF454E3F97}"/>
              </a:ext>
            </a:extLst>
          </p:cNvPr>
          <p:cNvSpPr>
            <a:spLocks noGrp="1"/>
          </p:cNvSpPr>
          <p:nvPr>
            <p:ph type="dt" sz="half" idx="10"/>
          </p:nvPr>
        </p:nvSpPr>
        <p:spPr/>
        <p:txBody>
          <a:bodyPr/>
          <a:lstStyle/>
          <a:p>
            <a:fld id="{7F03BA8B-1434-4B6D-AC7F-8FACA0B2A2E6}" type="datetimeFigureOut">
              <a:rPr lang="en-US" smtClean="0"/>
              <a:t>11/28/2022</a:t>
            </a:fld>
            <a:endParaRPr lang="en-US"/>
          </a:p>
        </p:txBody>
      </p:sp>
      <p:sp>
        <p:nvSpPr>
          <p:cNvPr id="5" name="Footer Placeholder 4">
            <a:extLst>
              <a:ext uri="{FF2B5EF4-FFF2-40B4-BE49-F238E27FC236}">
                <a16:creationId xmlns:a16="http://schemas.microsoft.com/office/drawing/2014/main" id="{E6246714-5B64-C213-783F-D4393C83D2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E49479-B8D7-9061-E882-56D9DA7BAF45}"/>
              </a:ext>
            </a:extLst>
          </p:cNvPr>
          <p:cNvSpPr>
            <a:spLocks noGrp="1"/>
          </p:cNvSpPr>
          <p:nvPr>
            <p:ph type="sldNum" sz="quarter" idx="12"/>
          </p:nvPr>
        </p:nvSpPr>
        <p:spPr/>
        <p:txBody>
          <a:bodyPr/>
          <a:lstStyle/>
          <a:p>
            <a:fld id="{1F2B2F86-B0C4-4A06-AE51-35F6B9C6B46D}" type="slidenum">
              <a:rPr lang="en-US" smtClean="0"/>
              <a:t>‹#›</a:t>
            </a:fld>
            <a:endParaRPr lang="en-US"/>
          </a:p>
        </p:txBody>
      </p:sp>
    </p:spTree>
    <p:extLst>
      <p:ext uri="{BB962C8B-B14F-4D97-AF65-F5344CB8AC3E}">
        <p14:creationId xmlns:p14="http://schemas.microsoft.com/office/powerpoint/2010/main" val="34516208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7CAD0-1036-734F-696E-C7C1E2CDE30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BF029DB-745A-0C35-6D14-4B138A0CFE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A73D6F-05C7-C5B8-DF35-B41E316DCC10}"/>
              </a:ext>
            </a:extLst>
          </p:cNvPr>
          <p:cNvSpPr>
            <a:spLocks noGrp="1"/>
          </p:cNvSpPr>
          <p:nvPr>
            <p:ph type="dt" sz="half" idx="10"/>
          </p:nvPr>
        </p:nvSpPr>
        <p:spPr/>
        <p:txBody>
          <a:bodyPr/>
          <a:lstStyle/>
          <a:p>
            <a:fld id="{7F03BA8B-1434-4B6D-AC7F-8FACA0B2A2E6}" type="datetimeFigureOut">
              <a:rPr lang="en-US" smtClean="0"/>
              <a:t>11/28/2022</a:t>
            </a:fld>
            <a:endParaRPr lang="en-US"/>
          </a:p>
        </p:txBody>
      </p:sp>
      <p:sp>
        <p:nvSpPr>
          <p:cNvPr id="5" name="Footer Placeholder 4">
            <a:extLst>
              <a:ext uri="{FF2B5EF4-FFF2-40B4-BE49-F238E27FC236}">
                <a16:creationId xmlns:a16="http://schemas.microsoft.com/office/drawing/2014/main" id="{7E1AFB5F-5EE3-22B6-7CFF-F91F2F26BE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EF59E0-ACFE-CB31-B23C-9D731A11E3E1}"/>
              </a:ext>
            </a:extLst>
          </p:cNvPr>
          <p:cNvSpPr>
            <a:spLocks noGrp="1"/>
          </p:cNvSpPr>
          <p:nvPr>
            <p:ph type="sldNum" sz="quarter" idx="12"/>
          </p:nvPr>
        </p:nvSpPr>
        <p:spPr/>
        <p:txBody>
          <a:bodyPr/>
          <a:lstStyle/>
          <a:p>
            <a:fld id="{1F2B2F86-B0C4-4A06-AE51-35F6B9C6B46D}" type="slidenum">
              <a:rPr lang="en-US" smtClean="0"/>
              <a:t>‹#›</a:t>
            </a:fld>
            <a:endParaRPr lang="en-US"/>
          </a:p>
        </p:txBody>
      </p:sp>
    </p:spTree>
    <p:extLst>
      <p:ext uri="{BB962C8B-B14F-4D97-AF65-F5344CB8AC3E}">
        <p14:creationId xmlns:p14="http://schemas.microsoft.com/office/powerpoint/2010/main" val="892373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D6DD7F-36CC-65CB-E444-145D9FF6FB5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3EA90E4-A816-F901-09FD-BF210E2388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5B977E-A103-9C61-31E5-B460A6CD1283}"/>
              </a:ext>
            </a:extLst>
          </p:cNvPr>
          <p:cNvSpPr>
            <a:spLocks noGrp="1"/>
          </p:cNvSpPr>
          <p:nvPr>
            <p:ph type="dt" sz="half" idx="10"/>
          </p:nvPr>
        </p:nvSpPr>
        <p:spPr/>
        <p:txBody>
          <a:bodyPr/>
          <a:lstStyle/>
          <a:p>
            <a:fld id="{7F03BA8B-1434-4B6D-AC7F-8FACA0B2A2E6}" type="datetimeFigureOut">
              <a:rPr lang="en-US" smtClean="0"/>
              <a:t>11/28/2022</a:t>
            </a:fld>
            <a:endParaRPr lang="en-US"/>
          </a:p>
        </p:txBody>
      </p:sp>
      <p:sp>
        <p:nvSpPr>
          <p:cNvPr id="5" name="Footer Placeholder 4">
            <a:extLst>
              <a:ext uri="{FF2B5EF4-FFF2-40B4-BE49-F238E27FC236}">
                <a16:creationId xmlns:a16="http://schemas.microsoft.com/office/drawing/2014/main" id="{625D558D-BAC5-E35F-9752-6743D3B732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1B0EA9-CC20-BFC9-D7C4-F5A77373525D}"/>
              </a:ext>
            </a:extLst>
          </p:cNvPr>
          <p:cNvSpPr>
            <a:spLocks noGrp="1"/>
          </p:cNvSpPr>
          <p:nvPr>
            <p:ph type="sldNum" sz="quarter" idx="12"/>
          </p:nvPr>
        </p:nvSpPr>
        <p:spPr/>
        <p:txBody>
          <a:bodyPr/>
          <a:lstStyle/>
          <a:p>
            <a:fld id="{1F2B2F86-B0C4-4A06-AE51-35F6B9C6B46D}" type="slidenum">
              <a:rPr lang="en-US" smtClean="0"/>
              <a:t>‹#›</a:t>
            </a:fld>
            <a:endParaRPr lang="en-US"/>
          </a:p>
        </p:txBody>
      </p:sp>
    </p:spTree>
    <p:extLst>
      <p:ext uri="{BB962C8B-B14F-4D97-AF65-F5344CB8AC3E}">
        <p14:creationId xmlns:p14="http://schemas.microsoft.com/office/powerpoint/2010/main" val="874294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8" name="Picture 27" descr="A picture containing game, holding, table, person&#10;&#10;Description automatically generated">
            <a:extLst>
              <a:ext uri="{FF2B5EF4-FFF2-40B4-BE49-F238E27FC236}">
                <a16:creationId xmlns:a16="http://schemas.microsoft.com/office/drawing/2014/main" id="{C5D04B7C-1121-AF4E-B28A-2377894B663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03122" y="731583"/>
            <a:ext cx="9144000" cy="2387600"/>
          </a:xfrm>
        </p:spPr>
        <p:txBody>
          <a:bodyPr lIns="0" tIns="0" rIns="0" bIns="0" anchor="b">
            <a:noAutofit/>
          </a:bodyPr>
          <a:lstStyle>
            <a:lvl1pPr algn="l">
              <a:lnSpc>
                <a:spcPct val="80000"/>
              </a:lnSpc>
              <a:defRPr sz="6400" b="1" i="0">
                <a:solidFill>
                  <a:schemeClr val="bg1"/>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403122" y="3244341"/>
            <a:ext cx="9144000" cy="339517"/>
          </a:xfrm>
        </p:spPr>
        <p:txBody>
          <a:bodyPr lIns="0" tIns="0" rIns="0" bIns="0">
            <a:noAutofit/>
          </a:bodyPr>
          <a:lstStyle>
            <a:lvl1pPr marL="0" indent="0" algn="l">
              <a:buNone/>
              <a:defRPr sz="1800" b="1" i="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t>11/28/2022</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bg1"/>
                </a:solidFill>
                <a:latin typeface="Arial" panose="020B0604020202020204" pitchFamily="34" charset="0"/>
              </a:defRPr>
            </a:lvl1pPr>
            <a:lvl2pPr>
              <a:defRPr b="0" i="0">
                <a:latin typeface="Arial" panose="020B0604020202020204" pitchFamily="34" charset="0"/>
              </a:defRPr>
            </a:lvl2pPr>
          </a:lstStyle>
          <a:p>
            <a:pPr lvl="0"/>
            <a:r>
              <a:rPr lang="en-US"/>
              <a:t>Click to edit Master text styles</a:t>
            </a:r>
          </a:p>
          <a:p>
            <a:pPr lvl="1"/>
            <a:r>
              <a:rPr lang="en-US"/>
              <a:t>Second level</a:t>
            </a:r>
          </a:p>
        </p:txBody>
      </p:sp>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pic>
        <p:nvPicPr>
          <p:cNvPr id="16" name="Picture 15" descr="Logo&#10;&#10;Description automatically generated">
            <a:extLst>
              <a:ext uri="{FF2B5EF4-FFF2-40B4-BE49-F238E27FC236}">
                <a16:creationId xmlns:a16="http://schemas.microsoft.com/office/drawing/2014/main" id="{2D8DBB96-57CC-8742-BEF5-E27706DE288D}"/>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7634389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8" name="Picture 27" descr="A picture containing game, holding, table, person&#10;&#10;Description automatically generated">
            <a:extLst>
              <a:ext uri="{FF2B5EF4-FFF2-40B4-BE49-F238E27FC236}">
                <a16:creationId xmlns:a16="http://schemas.microsoft.com/office/drawing/2014/main" id="{C5D04B7C-1121-AF4E-B28A-2377894B663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03122" y="731583"/>
            <a:ext cx="9144000" cy="2387600"/>
          </a:xfrm>
        </p:spPr>
        <p:txBody>
          <a:bodyPr lIns="0" tIns="0" rIns="0" bIns="0" anchor="b">
            <a:noAutofit/>
          </a:bodyPr>
          <a:lstStyle>
            <a:lvl1pPr algn="l">
              <a:lnSpc>
                <a:spcPct val="80000"/>
              </a:lnSpc>
              <a:defRPr sz="6400" b="1" i="0">
                <a:solidFill>
                  <a:schemeClr val="bg1"/>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403122" y="3244341"/>
            <a:ext cx="9144000" cy="339517"/>
          </a:xfrm>
        </p:spPr>
        <p:txBody>
          <a:bodyPr lIns="0" tIns="0" rIns="0" bIns="0">
            <a:noAutofit/>
          </a:bodyPr>
          <a:lstStyle>
            <a:lvl1pPr marL="0" indent="0" algn="l">
              <a:buNone/>
              <a:defRPr sz="1800" b="1" i="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t>11/28/2022</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bg1"/>
                </a:solidFill>
                <a:latin typeface="Arial" panose="020B0604020202020204" pitchFamily="34" charset="0"/>
              </a:defRPr>
            </a:lvl1pPr>
            <a:lvl2pPr>
              <a:defRPr b="0" i="0">
                <a:latin typeface="Arial" panose="020B0604020202020204" pitchFamily="34" charset="0"/>
              </a:defRPr>
            </a:lvl2pPr>
          </a:lstStyle>
          <a:p>
            <a:pPr lvl="0"/>
            <a:r>
              <a:rPr lang="en-US"/>
              <a:t>Click to edit Master text styles</a:t>
            </a:r>
          </a:p>
          <a:p>
            <a:pPr lvl="1"/>
            <a:r>
              <a:rPr lang="en-US"/>
              <a:t>Second level</a:t>
            </a:r>
          </a:p>
        </p:txBody>
      </p:sp>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pic>
        <p:nvPicPr>
          <p:cNvPr id="16" name="Picture 15" descr="Logo&#10;&#10;Description automatically generated">
            <a:extLst>
              <a:ext uri="{FF2B5EF4-FFF2-40B4-BE49-F238E27FC236}">
                <a16:creationId xmlns:a16="http://schemas.microsoft.com/office/drawing/2014/main" id="{2D8DBB96-57CC-8742-BEF5-E27706DE288D}"/>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11401110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03122" y="731583"/>
            <a:ext cx="9144000" cy="2387600"/>
          </a:xfrm>
        </p:spPr>
        <p:txBody>
          <a:bodyPr lIns="0" tIns="0" rIns="0" bIns="0" anchor="b">
            <a:noAutofit/>
          </a:bodyPr>
          <a:lstStyle>
            <a:lvl1pPr algn="l">
              <a:lnSpc>
                <a:spcPct val="80000"/>
              </a:lnSpc>
              <a:defRPr sz="6400" b="1" i="0">
                <a:solidFill>
                  <a:schemeClr val="bg1"/>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403122" y="3244341"/>
            <a:ext cx="9144000" cy="339517"/>
          </a:xfrm>
        </p:spPr>
        <p:txBody>
          <a:bodyPr lIns="0" tIns="0" rIns="0" bIns="0">
            <a:noAutofit/>
          </a:bodyPr>
          <a:lstStyle>
            <a:lvl1pPr marL="0" indent="0" algn="l">
              <a:buNone/>
              <a:defRPr sz="1800" b="1" i="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t>11/28/2022</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bg1"/>
                </a:solidFill>
                <a:latin typeface="Arial" panose="020B0604020202020204" pitchFamily="34" charset="0"/>
              </a:defRPr>
            </a:lvl1pPr>
            <a:lvl2pPr>
              <a:defRPr b="0" i="0">
                <a:latin typeface="Arial" panose="020B0604020202020204" pitchFamily="34" charset="0"/>
              </a:defRPr>
            </a:lvl2pPr>
          </a:lstStyle>
          <a:p>
            <a:pPr lvl="0"/>
            <a:r>
              <a:rPr lang="en-US"/>
              <a:t>Click to edit Master text styles</a:t>
            </a:r>
          </a:p>
          <a:p>
            <a:pPr lvl="1"/>
            <a:r>
              <a:rPr lang="en-US"/>
              <a:t>Second level</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pic>
        <p:nvPicPr>
          <p:cNvPr id="16" name="Picture 15" descr="Logo&#10;&#10;Description automatically generated">
            <a:extLst>
              <a:ext uri="{FF2B5EF4-FFF2-40B4-BE49-F238E27FC236}">
                <a16:creationId xmlns:a16="http://schemas.microsoft.com/office/drawing/2014/main" id="{2D8DBB96-57CC-8742-BEF5-E27706DE288D}"/>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38448650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9" name="Picture 28" descr="A picture containing game&#10;&#10;Description automatically generated">
            <a:extLst>
              <a:ext uri="{FF2B5EF4-FFF2-40B4-BE49-F238E27FC236}">
                <a16:creationId xmlns:a16="http://schemas.microsoft.com/office/drawing/2014/main" id="{C69EA131-A6CC-E343-B127-8FD1A443DE4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03122" y="731583"/>
            <a:ext cx="9144000" cy="2387600"/>
          </a:xfrm>
        </p:spPr>
        <p:txBody>
          <a:bodyPr lIns="0" tIns="0" rIns="0" bIns="0" anchor="b">
            <a:noAutofit/>
          </a:bodyPr>
          <a:lstStyle>
            <a:lvl1pPr algn="l">
              <a:lnSpc>
                <a:spcPct val="80000"/>
              </a:lnSpc>
              <a:defRPr sz="6400" b="1" i="0">
                <a:solidFill>
                  <a:schemeClr val="tx2"/>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403122" y="3244341"/>
            <a:ext cx="9144000" cy="339517"/>
          </a:xfrm>
        </p:spPr>
        <p:txBody>
          <a:bodyPr lIns="0" tIns="0" rIns="0" bIns="0">
            <a:noAutofit/>
          </a:bodyPr>
          <a:lstStyle>
            <a:lvl1pPr marL="0" indent="0" algn="l">
              <a:buNone/>
              <a:defRPr sz="1800" b="1" i="0">
                <a:solidFill>
                  <a:schemeClr val="tx2"/>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t>11/28/2022</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tx2"/>
                </a:solidFill>
                <a:latin typeface="Arial" panose="020B0604020202020204" pitchFamily="34" charset="0"/>
              </a:defRPr>
            </a:lvl1pPr>
            <a:lvl2pPr>
              <a:defRPr b="0" i="0">
                <a:solidFill>
                  <a:schemeClr val="tx2"/>
                </a:solidFill>
                <a:latin typeface="Arial" panose="020B0604020202020204" pitchFamily="34" charset="0"/>
              </a:defRPr>
            </a:lvl2pPr>
          </a:lstStyle>
          <a:p>
            <a:pPr lvl="0"/>
            <a:r>
              <a:rPr lang="en-US"/>
              <a:t>Click to edit Master text styles</a:t>
            </a:r>
          </a:p>
          <a:p>
            <a:pPr lvl="1"/>
            <a:r>
              <a:rPr lang="en-US"/>
              <a:t>Second level</a:t>
            </a:r>
          </a:p>
        </p:txBody>
      </p:sp>
      <p:pic>
        <p:nvPicPr>
          <p:cNvPr id="16" name="Picture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789920" y="6400800"/>
            <a:ext cx="923544" cy="176136"/>
          </a:xfrm>
          <a:prstGeom prst="rect">
            <a:avLst/>
          </a:prstGeom>
        </p:spPr>
      </p:pic>
      <p:pic>
        <p:nvPicPr>
          <p:cNvPr id="19" name="Picture 18">
            <a:extLst>
              <a:ext uri="{FF2B5EF4-FFF2-40B4-BE49-F238E27FC236}">
                <a16:creationId xmlns:a16="http://schemas.microsoft.com/office/drawing/2014/main" id="{86184FA1-1953-D941-9B4F-9B98A426E603}"/>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94488" y="6155667"/>
            <a:ext cx="1274827" cy="456927"/>
          </a:xfrm>
          <a:prstGeom prst="rect">
            <a:avLst/>
          </a:prstGeom>
        </p:spPr>
      </p:pic>
    </p:spTree>
    <p:extLst>
      <p:ext uri="{BB962C8B-B14F-4D97-AF65-F5344CB8AC3E}">
        <p14:creationId xmlns:p14="http://schemas.microsoft.com/office/powerpoint/2010/main" val="27591115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Photo">
    <p:bg>
      <p:bgPr>
        <a:solidFill>
          <a:srgbClr val="EDEEEF"/>
        </a:solidFill>
        <a:effectLst/>
      </p:bgPr>
    </p:bg>
    <p:spTree>
      <p:nvGrpSpPr>
        <p:cNvPr id="1" name=""/>
        <p:cNvGrpSpPr/>
        <p:nvPr/>
      </p:nvGrpSpPr>
      <p:grpSpPr>
        <a:xfrm>
          <a:off x="0" y="0"/>
          <a:ext cx="0" cy="0"/>
          <a:chOff x="0" y="0"/>
          <a:chExt cx="0" cy="0"/>
        </a:xfrm>
      </p:grpSpPr>
      <p:sp>
        <p:nvSpPr>
          <p:cNvPr id="13" name="Picture Placeholder 12"/>
          <p:cNvSpPr>
            <a:spLocks noGrp="1"/>
          </p:cNvSpPr>
          <p:nvPr>
            <p:ph type="pic" sz="quarter" idx="14"/>
          </p:nvPr>
        </p:nvSpPr>
        <p:spPr>
          <a:xfrm>
            <a:off x="8139634" y="643095"/>
            <a:ext cx="4454013" cy="4548384"/>
          </a:xfrm>
          <a:prstGeom prst="ellipse">
            <a:avLst/>
          </a:prstGeom>
          <a:solidFill>
            <a:schemeClr val="bg1">
              <a:lumMod val="85000"/>
            </a:schemeClr>
          </a:solidFill>
        </p:spPr>
        <p:txBody>
          <a:bodyPr/>
          <a:lstStyle>
            <a:lvl1pPr>
              <a:defRPr b="1" i="0">
                <a:latin typeface="Arial" panose="020B0604020202020204" pitchFamily="34" charset="0"/>
              </a:defRPr>
            </a:lvl1pPr>
          </a:lstStyle>
          <a:p>
            <a:r>
              <a:rPr lang="en-US"/>
              <a:t>Click icon to add picture</a:t>
            </a:r>
          </a:p>
        </p:txBody>
      </p:sp>
      <p:sp>
        <p:nvSpPr>
          <p:cNvPr id="2" name="Title 1"/>
          <p:cNvSpPr>
            <a:spLocks noGrp="1"/>
          </p:cNvSpPr>
          <p:nvPr>
            <p:ph type="ctrTitle"/>
          </p:nvPr>
        </p:nvSpPr>
        <p:spPr>
          <a:xfrm>
            <a:off x="403122" y="731583"/>
            <a:ext cx="7736512" cy="2387600"/>
          </a:xfrm>
        </p:spPr>
        <p:txBody>
          <a:bodyPr lIns="0" tIns="0" rIns="0" bIns="0" anchor="b">
            <a:noAutofit/>
          </a:bodyPr>
          <a:lstStyle>
            <a:lvl1pPr algn="l">
              <a:lnSpc>
                <a:spcPct val="80000"/>
              </a:lnSpc>
              <a:defRPr sz="6400" b="1" i="0">
                <a:solidFill>
                  <a:schemeClr val="tx2"/>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403122" y="3244341"/>
            <a:ext cx="7750278" cy="339517"/>
          </a:xfrm>
        </p:spPr>
        <p:txBody>
          <a:bodyPr lIns="0" tIns="0" rIns="0" bIns="0">
            <a:noAutofit/>
          </a:bodyPr>
          <a:lstStyle>
            <a:lvl1pPr marL="0" indent="0" algn="l">
              <a:buNone/>
              <a:defRPr sz="1800" b="1" i="0">
                <a:solidFill>
                  <a:schemeClr val="tx2"/>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t>11/28/2022</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tx2"/>
                </a:solidFill>
                <a:latin typeface="Arial" panose="020B0604020202020204" pitchFamily="34" charset="0"/>
              </a:defRPr>
            </a:lvl1pPr>
            <a:lvl2pPr>
              <a:defRPr>
                <a:solidFill>
                  <a:schemeClr val="tx2"/>
                </a:solidFill>
              </a:defRPr>
            </a:lvl2pPr>
          </a:lstStyle>
          <a:p>
            <a:pPr lvl="0"/>
            <a:r>
              <a:rPr lang="en-US"/>
              <a:t>Click to edit Master text styles</a:t>
            </a: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89920" y="6400800"/>
            <a:ext cx="923544" cy="176136"/>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4488" y="6155667"/>
            <a:ext cx="1274827" cy="456927"/>
          </a:xfrm>
          <a:prstGeom prst="rect">
            <a:avLst/>
          </a:prstGeom>
        </p:spPr>
      </p:pic>
    </p:spTree>
    <p:extLst>
      <p:ext uri="{BB962C8B-B14F-4D97-AF65-F5344CB8AC3E}">
        <p14:creationId xmlns:p14="http://schemas.microsoft.com/office/powerpoint/2010/main" val="31146124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2" name="Picture 11" descr="A picture containing meter, clock&#10;&#10;Description automatically generated">
            <a:extLst>
              <a:ext uri="{FF2B5EF4-FFF2-40B4-BE49-F238E27FC236}">
                <a16:creationId xmlns:a16="http://schemas.microsoft.com/office/drawing/2014/main" id="{448C57E6-C381-6349-A77B-6D4E883C582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a:xfrm>
            <a:off x="381000" y="1788326"/>
            <a:ext cx="11430000" cy="4173203"/>
          </a:xfrm>
        </p:spPr>
        <p:txBody>
          <a:bodyPr/>
          <a:lstStyle>
            <a:lvl1pPr>
              <a:lnSpc>
                <a:spcPct val="100000"/>
              </a:lnSpc>
              <a:defRPr b="1" i="0">
                <a:solidFill>
                  <a:schemeClr val="accent2"/>
                </a:solidFill>
                <a:latin typeface="Arial" panose="020B0604020202020204" pitchFamily="34" charset="0"/>
              </a:defRPr>
            </a:lvl1pPr>
            <a:lvl2pPr>
              <a:lnSpc>
                <a:spcPct val="100000"/>
              </a:lnSpc>
              <a:defRPr b="0" i="0">
                <a:latin typeface="Arial" panose="020B0604020202020204" pitchFamily="34" charset="0"/>
              </a:defRPr>
            </a:lvl2pPr>
            <a:lvl3pPr>
              <a:lnSpc>
                <a:spcPct val="100000"/>
              </a:lnSpc>
              <a:defRPr b="0" i="0">
                <a:latin typeface="Arial" panose="020B0604020202020204" pitchFamily="34" charset="0"/>
              </a:defRPr>
            </a:lvl3pPr>
            <a:lvl4pPr>
              <a:lnSpc>
                <a:spcPct val="100000"/>
              </a:lnSpc>
              <a:defRPr b="0" i="1">
                <a:latin typeface="Arial" panose="020B0604020202020204" pitchFamily="34" charset="0"/>
              </a:defRPr>
            </a:lvl4pPr>
            <a:lvl5pPr>
              <a:lnSpc>
                <a:spcPct val="100000"/>
              </a:lnSpc>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A89700-DFB1-4A18-8D37-93514F14DE8F}" type="datetimeFigureOut">
              <a:rPr lang="en-US" smtClean="0"/>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19393306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No Bullets">
    <p:spTree>
      <p:nvGrpSpPr>
        <p:cNvPr id="1" name=""/>
        <p:cNvGrpSpPr/>
        <p:nvPr/>
      </p:nvGrpSpPr>
      <p:grpSpPr>
        <a:xfrm>
          <a:off x="0" y="0"/>
          <a:ext cx="0" cy="0"/>
          <a:chOff x="0" y="0"/>
          <a:chExt cx="0" cy="0"/>
        </a:xfrm>
      </p:grpSpPr>
      <p:pic>
        <p:nvPicPr>
          <p:cNvPr id="7" name="Picture 6" descr="A picture containing meter, clock&#10;&#10;Description automatically generated">
            <a:extLst>
              <a:ext uri="{FF2B5EF4-FFF2-40B4-BE49-F238E27FC236}">
                <a16:creationId xmlns:a16="http://schemas.microsoft.com/office/drawing/2014/main" id="{CB84C70E-6892-7446-9357-17561BC34FC4}"/>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a:xfrm>
            <a:off x="381000" y="1788326"/>
            <a:ext cx="8655424" cy="4173203"/>
          </a:xfrm>
        </p:spPr>
        <p:txBody>
          <a:bodyPr/>
          <a:lstStyle>
            <a:lvl1pPr>
              <a:lnSpc>
                <a:spcPct val="100000"/>
              </a:lnSpc>
              <a:defRPr b="1" i="0">
                <a:solidFill>
                  <a:schemeClr val="accent2"/>
                </a:solidFill>
                <a:latin typeface="Arial" panose="020B0604020202020204" pitchFamily="34" charset="0"/>
              </a:defRPr>
            </a:lvl1pPr>
            <a:lvl2pPr marL="0" indent="0">
              <a:lnSpc>
                <a:spcPct val="100000"/>
              </a:lnSpc>
              <a:spcBef>
                <a:spcPts val="1200"/>
              </a:spcBef>
              <a:buNone/>
              <a:defRPr sz="1600" b="1" i="0">
                <a:solidFill>
                  <a:schemeClr val="tx2"/>
                </a:solidFill>
                <a:latin typeface="Arial" panose="020B0604020202020204" pitchFamily="34" charset="0"/>
              </a:defRPr>
            </a:lvl2pPr>
            <a:lvl3pPr marL="457200" indent="0">
              <a:lnSpc>
                <a:spcPct val="100000"/>
              </a:lnSpc>
              <a:buNone/>
              <a:defRPr b="0" i="0">
                <a:latin typeface="Arial" panose="020B0604020202020204" pitchFamily="34" charset="0"/>
              </a:defRPr>
            </a:lvl3pPr>
            <a:lvl4pPr marL="914400" indent="0">
              <a:lnSpc>
                <a:spcPct val="100000"/>
              </a:lnSpc>
              <a:buNone/>
              <a:defRPr b="0" i="1">
                <a:latin typeface="Arial" panose="020B0604020202020204" pitchFamily="34" charset="0"/>
              </a:defRPr>
            </a:lvl4pPr>
            <a:lvl5pPr marL="1371600" indent="0">
              <a:lnSpc>
                <a:spcPct val="100000"/>
              </a:lnSpc>
              <a:buNone/>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A89700-DFB1-4A18-8D37-93514F14DE8F}" type="datetimeFigureOut">
              <a:rPr lang="en-US" smtClean="0"/>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42390166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A close up of a device&#10;&#10;Description automatically generated">
            <a:extLst>
              <a:ext uri="{FF2B5EF4-FFF2-40B4-BE49-F238E27FC236}">
                <a16:creationId xmlns:a16="http://schemas.microsoft.com/office/drawing/2014/main" id="{BD6484DF-8473-784A-9E03-1B89F130081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89993" y="-304800"/>
            <a:ext cx="13275733" cy="7467600"/>
          </a:xfrm>
          <a:prstGeom prst="rect">
            <a:avLst/>
          </a:prstGeom>
        </p:spPr>
      </p:pic>
      <p:sp>
        <p:nvSpPr>
          <p:cNvPr id="2" name="Title 1"/>
          <p:cNvSpPr>
            <a:spLocks noGrp="1"/>
          </p:cNvSpPr>
          <p:nvPr>
            <p:ph type="title"/>
          </p:nvPr>
        </p:nvSpPr>
        <p:spPr>
          <a:xfrm>
            <a:off x="3985256" y="1412131"/>
            <a:ext cx="4156364" cy="2954655"/>
          </a:xfrm>
        </p:spPr>
        <p:txBody>
          <a:bodyPr anchor="ctr" anchorCtr="0"/>
          <a:lstStyle>
            <a:lvl1pPr algn="ctr">
              <a:lnSpc>
                <a:spcPct val="75000"/>
              </a:lnSpc>
              <a:defRPr sz="6400" b="1" i="0">
                <a:solidFill>
                  <a:schemeClr val="bg1"/>
                </a:solidFill>
                <a:latin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4493252" y="4507343"/>
            <a:ext cx="3297383" cy="795334"/>
          </a:xfrm>
        </p:spPr>
        <p:txBody>
          <a:bodyPr/>
          <a:lstStyle>
            <a:lvl1pPr marL="0" indent="0" algn="ctr">
              <a:buNone/>
              <a:defRPr sz="1800" b="1" i="0">
                <a:solidFill>
                  <a:schemeClr val="bg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A89700-DFB1-4A18-8D37-93514F14DE8F}" type="datetimeFigureOut">
              <a:rPr lang="en-US" smtClean="0"/>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3094454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F40EB-BEE5-7453-7197-8580F5DC65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8F5AFC-D034-E418-3435-8F01CD41B8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245CA0-B61D-EF9F-1A23-BFD5F5A2D536}"/>
              </a:ext>
            </a:extLst>
          </p:cNvPr>
          <p:cNvSpPr>
            <a:spLocks noGrp="1"/>
          </p:cNvSpPr>
          <p:nvPr>
            <p:ph type="dt" sz="half" idx="10"/>
          </p:nvPr>
        </p:nvSpPr>
        <p:spPr/>
        <p:txBody>
          <a:bodyPr/>
          <a:lstStyle/>
          <a:p>
            <a:fld id="{7F03BA8B-1434-4B6D-AC7F-8FACA0B2A2E6}" type="datetimeFigureOut">
              <a:rPr lang="en-US" smtClean="0"/>
              <a:t>11/28/2022</a:t>
            </a:fld>
            <a:endParaRPr lang="en-US"/>
          </a:p>
        </p:txBody>
      </p:sp>
      <p:sp>
        <p:nvSpPr>
          <p:cNvPr id="5" name="Footer Placeholder 4">
            <a:extLst>
              <a:ext uri="{FF2B5EF4-FFF2-40B4-BE49-F238E27FC236}">
                <a16:creationId xmlns:a16="http://schemas.microsoft.com/office/drawing/2014/main" id="{37DA5DF3-C54B-DCD0-82DD-AADC9D4288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FA8B50-4F72-2634-5ED0-440530D54499}"/>
              </a:ext>
            </a:extLst>
          </p:cNvPr>
          <p:cNvSpPr>
            <a:spLocks noGrp="1"/>
          </p:cNvSpPr>
          <p:nvPr>
            <p:ph type="sldNum" sz="quarter" idx="12"/>
          </p:nvPr>
        </p:nvSpPr>
        <p:spPr/>
        <p:txBody>
          <a:bodyPr/>
          <a:lstStyle/>
          <a:p>
            <a:fld id="{1F2B2F86-B0C4-4A06-AE51-35F6B9C6B46D}" type="slidenum">
              <a:rPr lang="en-US" smtClean="0"/>
              <a:t>‹#›</a:t>
            </a:fld>
            <a:endParaRPr lang="en-US"/>
          </a:p>
        </p:txBody>
      </p:sp>
    </p:spTree>
    <p:extLst>
      <p:ext uri="{BB962C8B-B14F-4D97-AF65-F5344CB8AC3E}">
        <p14:creationId xmlns:p14="http://schemas.microsoft.com/office/powerpoint/2010/main" val="12509851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Header Image">
    <p:bg>
      <p:bgPr>
        <a:solidFill>
          <a:srgbClr val="EDEEEF"/>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0"/>
            <a:ext cx="12192000" cy="6858000"/>
          </a:xfrm>
        </p:spPr>
        <p:txBody>
          <a:bodyPr/>
          <a:lstStyle/>
          <a:p>
            <a:r>
              <a:rPr lang="en-US"/>
              <a:t>Click icon to add picture</a:t>
            </a:r>
          </a:p>
        </p:txBody>
      </p:sp>
      <p:sp>
        <p:nvSpPr>
          <p:cNvPr id="4" name="Date Placeholder 3"/>
          <p:cNvSpPr>
            <a:spLocks noGrp="1"/>
          </p:cNvSpPr>
          <p:nvPr>
            <p:ph type="dt" sz="half" idx="10"/>
          </p:nvPr>
        </p:nvSpPr>
        <p:spPr/>
        <p:txBody>
          <a:bodyPr/>
          <a:lstStyle/>
          <a:p>
            <a:fld id="{5EA89700-DFB1-4A18-8D37-93514F14DE8F}" type="datetimeFigureOut">
              <a:rPr lang="en-US" smtClean="0"/>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B12CDF8-32CE-4E9C-B71D-397F5A61EE24}" type="slidenum">
              <a:rPr lang="en-US" smtClean="0"/>
              <a:pPr/>
              <a:t>‹#›</a:t>
            </a:fld>
            <a:endParaRPr lang="en-US"/>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sp>
        <p:nvSpPr>
          <p:cNvPr id="7" name="Text Placeholder 6"/>
          <p:cNvSpPr>
            <a:spLocks noGrp="1" noChangeAspect="1"/>
          </p:cNvSpPr>
          <p:nvPr>
            <p:ph type="body" sz="quarter" idx="14"/>
          </p:nvPr>
        </p:nvSpPr>
        <p:spPr>
          <a:xfrm>
            <a:off x="2286000" y="914400"/>
            <a:ext cx="3108960" cy="3108960"/>
          </a:xfrm>
          <a:prstGeom prst="ellipse">
            <a:avLst/>
          </a:prstGeom>
          <a:solidFill>
            <a:schemeClr val="bg1"/>
          </a:solidFill>
        </p:spPr>
        <p:txBody>
          <a:bodyPr anchor="ctr" anchorCtr="0"/>
          <a:lstStyle>
            <a:lvl1pPr algn="ctr">
              <a:spcBef>
                <a:spcPts val="900"/>
              </a:spcBef>
              <a:defRPr sz="1800" b="1" i="0">
                <a:latin typeface="Arial" panose="020B0604020202020204" pitchFamily="34" charset="0"/>
              </a:defRPr>
            </a:lvl1pPr>
            <a:lvl2pPr marL="0" indent="0">
              <a:buNone/>
              <a:defRPr/>
            </a:lvl2pPr>
          </a:lstStyle>
          <a:p>
            <a:pPr lvl="0"/>
            <a:r>
              <a:rPr lang="en-US"/>
              <a:t>Click to edit Master text styles</a:t>
            </a:r>
          </a:p>
        </p:txBody>
      </p:sp>
      <p:sp>
        <p:nvSpPr>
          <p:cNvPr id="11" name="Text Placeholder 6"/>
          <p:cNvSpPr>
            <a:spLocks noGrp="1" noChangeAspect="1"/>
          </p:cNvSpPr>
          <p:nvPr>
            <p:ph type="body" sz="quarter" idx="15"/>
          </p:nvPr>
        </p:nvSpPr>
        <p:spPr>
          <a:xfrm>
            <a:off x="-3520440" y="821933"/>
            <a:ext cx="3108960" cy="3108960"/>
          </a:xfrm>
          <a:prstGeom prst="ellipse">
            <a:avLst/>
          </a:prstGeom>
          <a:solidFill>
            <a:schemeClr val="bg1"/>
          </a:solidFill>
        </p:spPr>
        <p:txBody>
          <a:bodyPr anchor="ctr" anchorCtr="0"/>
          <a:lstStyle>
            <a:lvl1pPr algn="ctr">
              <a:spcBef>
                <a:spcPts val="900"/>
              </a:spcBef>
              <a:defRPr sz="1800" baseline="0"/>
            </a:lvl1pPr>
            <a:lvl2pPr marL="168275" indent="-168275" algn="ctr">
              <a:spcBef>
                <a:spcPts val="900"/>
              </a:spcBef>
              <a:buFont typeface="Arial" panose="020B0604020202020204" pitchFamily="34" charset="0"/>
              <a:buChar char="•"/>
              <a:defRPr sz="1600"/>
            </a:lvl2pPr>
          </a:lstStyle>
          <a:p>
            <a:pPr lvl="0"/>
            <a:r>
              <a:rPr lang="en-US"/>
              <a:t>Click to edit Master text styles</a:t>
            </a:r>
          </a:p>
          <a:p>
            <a:pPr lvl="1"/>
            <a:r>
              <a:rPr lang="en-US"/>
              <a:t>Second level</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4488" y="6155667"/>
            <a:ext cx="1274827" cy="456927"/>
          </a:xfrm>
          <a:prstGeom prst="rect">
            <a:avLst/>
          </a:prstGeom>
        </p:spPr>
      </p:pic>
    </p:spTree>
    <p:extLst>
      <p:ext uri="{BB962C8B-B14F-4D97-AF65-F5344CB8AC3E}">
        <p14:creationId xmlns:p14="http://schemas.microsoft.com/office/powerpoint/2010/main" val="17257229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secHead"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9" descr="Shape, arrow&#10;&#10;Description automatically generated">
            <a:extLst>
              <a:ext uri="{FF2B5EF4-FFF2-40B4-BE49-F238E27FC236}">
                <a16:creationId xmlns:a16="http://schemas.microsoft.com/office/drawing/2014/main" id="{2278D793-58D8-FD45-B993-87F43D448A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448676" y="2020046"/>
            <a:ext cx="8190227" cy="498598"/>
          </a:xfrm>
        </p:spPr>
        <p:txBody>
          <a:bodyPr anchor="t" anchorCtr="0"/>
          <a:lstStyle>
            <a:lvl1pPr>
              <a:defRPr sz="3600" b="1" i="0">
                <a:solidFill>
                  <a:schemeClr val="bg1"/>
                </a:solidFill>
                <a:latin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448676" y="1228188"/>
            <a:ext cx="8190227" cy="243794"/>
          </a:xfrm>
        </p:spPr>
        <p:txBody>
          <a:bodyPr anchor="b" anchorCtr="0"/>
          <a:lstStyle>
            <a:lvl1pPr marL="0" indent="0">
              <a:buNone/>
              <a:defRPr sz="1800" b="1" i="0">
                <a:solidFill>
                  <a:schemeClr val="bg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A89700-DFB1-4A18-8D37-93514F14DE8F}" type="datetimeFigureOut">
              <a:rPr lang="en-US" smtClean="0"/>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B12CDF8-32CE-4E9C-B71D-397F5A61EE24}" type="slidenum">
              <a:rPr lang="en-US" smtClean="0"/>
              <a:pPr/>
              <a:t>‹#›</a:t>
            </a:fld>
            <a:endParaRPr lang="en-US"/>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pic>
        <p:nvPicPr>
          <p:cNvPr id="11" name="Picture 10" descr="Logo&#10;&#10;Description automatically generated">
            <a:extLst>
              <a:ext uri="{FF2B5EF4-FFF2-40B4-BE49-F238E27FC236}">
                <a16:creationId xmlns:a16="http://schemas.microsoft.com/office/drawing/2014/main" id="{08A3F1B6-E465-0442-B16C-69CBB50A445A}"/>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17884220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secHead" preserve="1">
  <p:cSld name="1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8676" y="2020046"/>
            <a:ext cx="8190227" cy="498598"/>
          </a:xfrm>
        </p:spPr>
        <p:txBody>
          <a:bodyPr anchor="t" anchorCtr="0"/>
          <a:lstStyle>
            <a:lvl1pPr>
              <a:defRPr sz="3600" b="1" i="0">
                <a:solidFill>
                  <a:schemeClr val="bg1"/>
                </a:solidFill>
                <a:latin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448676" y="1228188"/>
            <a:ext cx="8190227" cy="243794"/>
          </a:xfrm>
        </p:spPr>
        <p:txBody>
          <a:bodyPr anchor="b" anchorCtr="0"/>
          <a:lstStyle>
            <a:lvl1pPr marL="0" indent="0">
              <a:buNone/>
              <a:defRPr sz="1800" b="1" i="0">
                <a:solidFill>
                  <a:schemeClr val="bg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A89700-DFB1-4A18-8D37-93514F14DE8F}" type="datetimeFigureOut">
              <a:rPr lang="en-US" smtClean="0"/>
              <a:t>11/28/2022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B12CDF8-32CE-4E9C-B71D-397F5A61EE24}" type="slidenum">
              <a:rPr lang="en-US" smtClean="0"/>
              <a:pPr/>
              <a:t>‹#›</a:t>
            </a:fld>
            <a:endParaRPr lang="en-US"/>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pic>
        <p:nvPicPr>
          <p:cNvPr id="10" name="Picture 9" descr="Logo&#10;&#10;Description automatically generated">
            <a:extLst>
              <a:ext uri="{FF2B5EF4-FFF2-40B4-BE49-F238E27FC236}">
                <a16:creationId xmlns:a16="http://schemas.microsoft.com/office/drawing/2014/main" id="{5AB7469C-EFB5-6643-B7FD-0BB44AE89722}"/>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30228269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1" name="Picture 10" descr="Icon&#10;&#10;Description automatically generated">
            <a:extLst>
              <a:ext uri="{FF2B5EF4-FFF2-40B4-BE49-F238E27FC236}">
                <a16:creationId xmlns:a16="http://schemas.microsoft.com/office/drawing/2014/main" id="{4095C5B2-F45D-4E4C-A575-8D0D0D584B87}"/>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969188" y="-629586"/>
            <a:ext cx="3621741" cy="3621741"/>
          </a:xfrm>
          <a:prstGeom prst="rect">
            <a:avLst/>
          </a:prstGeom>
        </p:spPr>
      </p:pic>
      <p:sp>
        <p:nvSpPr>
          <p:cNvPr id="2" name="Title 1"/>
          <p:cNvSpPr>
            <a:spLocks noGrp="1"/>
          </p:cNvSpPr>
          <p:nvPr>
            <p:ph type="title"/>
          </p:nvPr>
        </p:nvSpPr>
        <p:spPr>
          <a:xfrm>
            <a:off x="381000" y="859536"/>
            <a:ext cx="11430000" cy="498598"/>
          </a:xfrm>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380999" y="1798730"/>
            <a:ext cx="5428129" cy="4144870"/>
          </a:xfrm>
        </p:spPr>
        <p:txBody>
          <a:bodyPr/>
          <a:lstStyle>
            <a:lvl1pPr>
              <a:defRPr b="1" i="0">
                <a:solidFill>
                  <a:schemeClr val="accent2"/>
                </a:solidFill>
                <a:latin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1">
                <a:latin typeface="Arial" panose="020B0604020202020204" pitchFamily="34" charset="0"/>
                <a:cs typeface="Arial" panose="020B0604020202020204" pitchFamily="34" charset="0"/>
              </a:defRPr>
            </a:lvl4pPr>
            <a:lvl5pPr>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82871" y="1798730"/>
            <a:ext cx="5428129" cy="4144870"/>
          </a:xfrm>
        </p:spPr>
        <p:txBody>
          <a:bodyPr/>
          <a:lstStyle>
            <a:lvl1pPr>
              <a:defRPr b="1" i="0">
                <a:solidFill>
                  <a:schemeClr val="accent2"/>
                </a:solidFill>
                <a:latin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1">
                <a:latin typeface="Arial" panose="020B0604020202020204" pitchFamily="34" charset="0"/>
                <a:cs typeface="Arial" panose="020B0604020202020204" pitchFamily="34" charset="0"/>
              </a:defRPr>
            </a:lvl4pPr>
            <a:lvl5pPr>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EA89700-DFB1-4A18-8D37-93514F14DE8F}" type="datetimeFigureOut">
              <a:rPr lang="en-US" smtClean="0"/>
              <a:t>11/28/2022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49476600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and Circular Photo">
    <p:spTree>
      <p:nvGrpSpPr>
        <p:cNvPr id="1" name=""/>
        <p:cNvGrpSpPr/>
        <p:nvPr/>
      </p:nvGrpSpPr>
      <p:grpSpPr>
        <a:xfrm>
          <a:off x="0" y="0"/>
          <a:ext cx="0" cy="0"/>
          <a:chOff x="0" y="0"/>
          <a:chExt cx="0" cy="0"/>
        </a:xfrm>
      </p:grpSpPr>
      <p:sp>
        <p:nvSpPr>
          <p:cNvPr id="2" name="Title 1"/>
          <p:cNvSpPr>
            <a:spLocks noGrp="1"/>
          </p:cNvSpPr>
          <p:nvPr>
            <p:ph type="title"/>
          </p:nvPr>
        </p:nvSpPr>
        <p:spPr>
          <a:xfrm>
            <a:off x="381000" y="859536"/>
            <a:ext cx="11430000" cy="498598"/>
          </a:xfrm>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380999" y="1798730"/>
            <a:ext cx="5428129" cy="4144870"/>
          </a:xfrm>
        </p:spPr>
        <p:txBody>
          <a:bodyPr/>
          <a:lstStyle>
            <a:lvl1pPr marL="0" indent="0">
              <a:spcBef>
                <a:spcPts val="1200"/>
              </a:spcBef>
              <a:spcAft>
                <a:spcPts val="3000"/>
              </a:spcAft>
              <a:buNone/>
              <a:defRPr b="1" i="0">
                <a:solidFill>
                  <a:schemeClr val="tx2"/>
                </a:solidFill>
                <a:latin typeface="Arial" panose="020B0604020202020204" pitchFamily="34" charset="0"/>
              </a:defRPr>
            </a:lvl1pPr>
            <a:lvl2pPr marL="233363" indent="-233363">
              <a:spcBef>
                <a:spcPts val="2400"/>
              </a:spcBef>
              <a:buFont typeface="Arial" panose="020B0604020202020204" pitchFamily="34" charset="0"/>
              <a:buChar char="•"/>
              <a:defRPr sz="2000" b="0" i="0">
                <a:latin typeface="Arial" panose="020B0604020202020204" pitchFamily="34" charset="0"/>
                <a:cs typeface="Arial" panose="020B0604020202020204" pitchFamily="34" charset="0"/>
              </a:defRPr>
            </a:lvl2pPr>
            <a:lvl3pPr marL="690563" indent="-233363">
              <a:spcBef>
                <a:spcPts val="1800"/>
              </a:spcBef>
              <a:buFont typeface="Palatino" pitchFamily="2" charset="0"/>
              <a:buChar char="–"/>
              <a:defRPr b="0" i="0">
                <a:latin typeface="Arial" panose="020B0604020202020204" pitchFamily="34" charset="0"/>
                <a:cs typeface="Arial" panose="020B0604020202020204" pitchFamily="34" charset="0"/>
              </a:defRPr>
            </a:lvl3pPr>
            <a:lvl4pPr marL="1147763" indent="-233363">
              <a:spcBef>
                <a:spcPts val="1800"/>
              </a:spcBef>
              <a:buFont typeface="Arial" panose="020B0604020202020204" pitchFamily="34" charset="0"/>
              <a:buChar char="•"/>
              <a:defRPr sz="1400" b="0" i="1">
                <a:latin typeface="Arial" panose="020B0604020202020204" pitchFamily="34" charset="0"/>
                <a:cs typeface="Arial" panose="020B0604020202020204" pitchFamily="34" charset="0"/>
              </a:defRPr>
            </a:lvl4pPr>
            <a:lvl5pPr marL="1604963" indent="-233363">
              <a:spcBef>
                <a:spcPts val="1800"/>
              </a:spcBef>
              <a:buFont typeface="Palatino" pitchFamily="2" charset="0"/>
              <a:buChar char="–"/>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EA89700-DFB1-4A18-8D37-93514F14DE8F}" type="datetimeFigureOut">
              <a:rPr lang="en-US" smtClean="0"/>
              <a:t>11/28/2022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12CDF8-32CE-4E9C-B71D-397F5A61EE24}" type="slidenum">
              <a:rPr lang="en-US" smtClean="0"/>
              <a:t>‹#›</a:t>
            </a:fld>
            <a:endParaRPr lang="en-US"/>
          </a:p>
        </p:txBody>
      </p:sp>
      <p:sp>
        <p:nvSpPr>
          <p:cNvPr id="10" name="Picture Placeholder 12"/>
          <p:cNvSpPr>
            <a:spLocks noGrp="1"/>
          </p:cNvSpPr>
          <p:nvPr>
            <p:ph type="pic" sz="quarter" idx="14"/>
          </p:nvPr>
        </p:nvSpPr>
        <p:spPr>
          <a:xfrm>
            <a:off x="7621429" y="1928470"/>
            <a:ext cx="3423087" cy="3495615"/>
          </a:xfrm>
          <a:prstGeom prst="rect">
            <a:avLst/>
          </a:prstGeom>
          <a:solidFill>
            <a:schemeClr val="bg1">
              <a:lumMod val="85000"/>
            </a:schemeClr>
          </a:solidFill>
        </p:spPr>
        <p:txBody>
          <a:bodyPr/>
          <a:lstStyle>
            <a:lvl1pPr>
              <a:defRPr b="1" i="0">
                <a:latin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13671226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Photo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0" y="859536"/>
            <a:ext cx="11430000" cy="498598"/>
          </a:xfrm>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6956424" y="2179479"/>
            <a:ext cx="4191001" cy="3411631"/>
          </a:xfrm>
        </p:spPr>
        <p:txBody>
          <a:bodyPr/>
          <a:lstStyle>
            <a:lvl1pPr marL="0" indent="0">
              <a:spcBef>
                <a:spcPts val="1800"/>
              </a:spcBef>
              <a:spcAft>
                <a:spcPts val="0"/>
              </a:spcAft>
              <a:buNone/>
              <a:defRPr sz="1800" b="1" i="0">
                <a:solidFill>
                  <a:schemeClr val="accent2"/>
                </a:solidFill>
                <a:latin typeface="Arial" panose="020B0604020202020204" pitchFamily="34" charset="0"/>
              </a:defRPr>
            </a:lvl1pPr>
            <a:lvl2pPr marL="0" indent="0">
              <a:spcBef>
                <a:spcPts val="1800"/>
              </a:spcBef>
              <a:buFont typeface="Arial" panose="020B0604020202020204" pitchFamily="34" charset="0"/>
              <a:buNone/>
              <a:defRPr sz="1800" b="0" i="0">
                <a:latin typeface="Arial" panose="020B0604020202020204" pitchFamily="34" charset="0"/>
                <a:cs typeface="Arial" panose="020B0604020202020204" pitchFamily="34" charset="0"/>
              </a:defRPr>
            </a:lvl2pPr>
            <a:lvl3pPr marL="690563" indent="-233363">
              <a:spcBef>
                <a:spcPts val="1800"/>
              </a:spcBef>
              <a:buFont typeface="Palatino" pitchFamily="2" charset="0"/>
              <a:buChar char="–"/>
              <a:defRPr b="0" i="0">
                <a:latin typeface="Arial" panose="020B0604020202020204" pitchFamily="34" charset="0"/>
                <a:cs typeface="Arial" panose="020B0604020202020204" pitchFamily="34" charset="0"/>
              </a:defRPr>
            </a:lvl3pPr>
            <a:lvl4pPr marL="1147763" indent="-233363">
              <a:spcBef>
                <a:spcPts val="1800"/>
              </a:spcBef>
              <a:buFont typeface="Arial" panose="020B0604020202020204" pitchFamily="34" charset="0"/>
              <a:buChar char="•"/>
              <a:defRPr sz="1400" b="0" i="1">
                <a:latin typeface="Arial" panose="020B0604020202020204" pitchFamily="34" charset="0"/>
                <a:cs typeface="Arial" panose="020B0604020202020204" pitchFamily="34" charset="0"/>
              </a:defRPr>
            </a:lvl4pPr>
            <a:lvl5pPr marL="1604963" indent="-233363">
              <a:spcBef>
                <a:spcPts val="1800"/>
              </a:spcBef>
              <a:buFont typeface="Palatino" pitchFamily="2" charset="0"/>
              <a:buChar char="–"/>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EA89700-DFB1-4A18-8D37-93514F14DE8F}" type="datetimeFigureOut">
              <a:rPr lang="en-US" smtClean="0"/>
              <a:t>11/28/2022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12CDF8-32CE-4E9C-B71D-397F5A61EE24}" type="slidenum">
              <a:rPr lang="en-US" smtClean="0"/>
              <a:t>‹#›</a:t>
            </a:fld>
            <a:endParaRPr lang="en-US"/>
          </a:p>
        </p:txBody>
      </p:sp>
      <p:sp>
        <p:nvSpPr>
          <p:cNvPr id="10" name="Picture Placeholder 12"/>
          <p:cNvSpPr>
            <a:spLocks noGrp="1"/>
          </p:cNvSpPr>
          <p:nvPr>
            <p:ph type="pic" sz="quarter" idx="14"/>
          </p:nvPr>
        </p:nvSpPr>
        <p:spPr>
          <a:xfrm>
            <a:off x="1849328" y="2060164"/>
            <a:ext cx="4064780" cy="3530946"/>
          </a:xfrm>
          <a:prstGeom prst="rect">
            <a:avLst/>
          </a:prstGeom>
          <a:solidFill>
            <a:schemeClr val="bg1">
              <a:lumMod val="85000"/>
            </a:schemeClr>
          </a:solidFill>
        </p:spPr>
        <p:txBody>
          <a:bodyPr/>
          <a:lstStyle>
            <a:lvl1pPr>
              <a:defRPr b="1" i="0">
                <a:latin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121948521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latin typeface="Arial" panose="020B0604020202020204"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p>
            <a:fld id="{5EA89700-DFB1-4A18-8D37-93514F14DE8F}" type="datetimeFigureOut">
              <a:rPr lang="en-US" smtClean="0"/>
              <a:t>11/28/2022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42637013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A89700-DFB1-4A18-8D37-93514F14DE8F}" type="datetimeFigureOut">
              <a:rPr lang="en-US" smtClean="0"/>
              <a:t>11/28/2022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3262562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91892-7355-D7CA-8E48-F263DC1006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44B164D-22C2-4CA6-BD7A-DD2A6E4C76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E8E47-BFC4-A647-0032-41ED14E94F0D}"/>
              </a:ext>
            </a:extLst>
          </p:cNvPr>
          <p:cNvSpPr>
            <a:spLocks noGrp="1"/>
          </p:cNvSpPr>
          <p:nvPr>
            <p:ph type="dt" sz="half" idx="10"/>
          </p:nvPr>
        </p:nvSpPr>
        <p:spPr/>
        <p:txBody>
          <a:bodyPr/>
          <a:lstStyle/>
          <a:p>
            <a:fld id="{7F03BA8B-1434-4B6D-AC7F-8FACA0B2A2E6}" type="datetimeFigureOut">
              <a:rPr lang="en-US" smtClean="0"/>
              <a:t>11/28/2022</a:t>
            </a:fld>
            <a:endParaRPr lang="en-US"/>
          </a:p>
        </p:txBody>
      </p:sp>
      <p:sp>
        <p:nvSpPr>
          <p:cNvPr id="5" name="Footer Placeholder 4">
            <a:extLst>
              <a:ext uri="{FF2B5EF4-FFF2-40B4-BE49-F238E27FC236}">
                <a16:creationId xmlns:a16="http://schemas.microsoft.com/office/drawing/2014/main" id="{9F97A906-EBD8-CFBD-6E89-238C7C3A16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B20734-3F87-6A5D-7130-001A641ECE8A}"/>
              </a:ext>
            </a:extLst>
          </p:cNvPr>
          <p:cNvSpPr>
            <a:spLocks noGrp="1"/>
          </p:cNvSpPr>
          <p:nvPr>
            <p:ph type="sldNum" sz="quarter" idx="12"/>
          </p:nvPr>
        </p:nvSpPr>
        <p:spPr/>
        <p:txBody>
          <a:bodyPr/>
          <a:lstStyle/>
          <a:p>
            <a:fld id="{1F2B2F86-B0C4-4A06-AE51-35F6B9C6B46D}" type="slidenum">
              <a:rPr lang="en-US" smtClean="0"/>
              <a:t>‹#›</a:t>
            </a:fld>
            <a:endParaRPr lang="en-US"/>
          </a:p>
        </p:txBody>
      </p:sp>
    </p:spTree>
    <p:extLst>
      <p:ext uri="{BB962C8B-B14F-4D97-AF65-F5344CB8AC3E}">
        <p14:creationId xmlns:p14="http://schemas.microsoft.com/office/powerpoint/2010/main" val="519996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329F4-48A6-5291-01E7-29DDD40A9D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5F0DD6-579C-3CE7-A2BD-4C2E07C198F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1C8201-CE79-C94C-81F9-323FB6946A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E8B322-EA7A-3185-0993-9B0C9F2309AA}"/>
              </a:ext>
            </a:extLst>
          </p:cNvPr>
          <p:cNvSpPr>
            <a:spLocks noGrp="1"/>
          </p:cNvSpPr>
          <p:nvPr>
            <p:ph type="dt" sz="half" idx="10"/>
          </p:nvPr>
        </p:nvSpPr>
        <p:spPr/>
        <p:txBody>
          <a:bodyPr/>
          <a:lstStyle/>
          <a:p>
            <a:fld id="{7F03BA8B-1434-4B6D-AC7F-8FACA0B2A2E6}" type="datetimeFigureOut">
              <a:rPr lang="en-US" smtClean="0"/>
              <a:t>11/28/2022</a:t>
            </a:fld>
            <a:endParaRPr lang="en-US"/>
          </a:p>
        </p:txBody>
      </p:sp>
      <p:sp>
        <p:nvSpPr>
          <p:cNvPr id="6" name="Footer Placeholder 5">
            <a:extLst>
              <a:ext uri="{FF2B5EF4-FFF2-40B4-BE49-F238E27FC236}">
                <a16:creationId xmlns:a16="http://schemas.microsoft.com/office/drawing/2014/main" id="{F0AEC202-FC24-EFE2-AE26-3B6DC7A96B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B6BA98-834F-7A67-DB05-789635F46DE2}"/>
              </a:ext>
            </a:extLst>
          </p:cNvPr>
          <p:cNvSpPr>
            <a:spLocks noGrp="1"/>
          </p:cNvSpPr>
          <p:nvPr>
            <p:ph type="sldNum" sz="quarter" idx="12"/>
          </p:nvPr>
        </p:nvSpPr>
        <p:spPr/>
        <p:txBody>
          <a:bodyPr/>
          <a:lstStyle/>
          <a:p>
            <a:fld id="{1F2B2F86-B0C4-4A06-AE51-35F6B9C6B46D}" type="slidenum">
              <a:rPr lang="en-US" smtClean="0"/>
              <a:t>‹#›</a:t>
            </a:fld>
            <a:endParaRPr lang="en-US"/>
          </a:p>
        </p:txBody>
      </p:sp>
    </p:spTree>
    <p:extLst>
      <p:ext uri="{BB962C8B-B14F-4D97-AF65-F5344CB8AC3E}">
        <p14:creationId xmlns:p14="http://schemas.microsoft.com/office/powerpoint/2010/main" val="2275700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A070B-83A6-87EC-5540-F8F4DA56912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D04AFFE-104F-261B-830E-F9DFA891F7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6BAF2A-D927-665C-ED07-2F95BDA2DB4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F8BA93C-B4A1-3A64-BD7A-D50A995518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28407D-93EC-E875-DA57-165AF041483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244FFB9-000A-5A9E-005D-5BE5E3F09732}"/>
              </a:ext>
            </a:extLst>
          </p:cNvPr>
          <p:cNvSpPr>
            <a:spLocks noGrp="1"/>
          </p:cNvSpPr>
          <p:nvPr>
            <p:ph type="dt" sz="half" idx="10"/>
          </p:nvPr>
        </p:nvSpPr>
        <p:spPr/>
        <p:txBody>
          <a:bodyPr/>
          <a:lstStyle/>
          <a:p>
            <a:fld id="{7F03BA8B-1434-4B6D-AC7F-8FACA0B2A2E6}" type="datetimeFigureOut">
              <a:rPr lang="en-US" smtClean="0"/>
              <a:t>11/28/2022</a:t>
            </a:fld>
            <a:endParaRPr lang="en-US"/>
          </a:p>
        </p:txBody>
      </p:sp>
      <p:sp>
        <p:nvSpPr>
          <p:cNvPr id="8" name="Footer Placeholder 7">
            <a:extLst>
              <a:ext uri="{FF2B5EF4-FFF2-40B4-BE49-F238E27FC236}">
                <a16:creationId xmlns:a16="http://schemas.microsoft.com/office/drawing/2014/main" id="{18955445-9925-D85F-DF36-9AA238BC50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D05DEB-03A2-F8ED-9ED9-16A2AE1BC924}"/>
              </a:ext>
            </a:extLst>
          </p:cNvPr>
          <p:cNvSpPr>
            <a:spLocks noGrp="1"/>
          </p:cNvSpPr>
          <p:nvPr>
            <p:ph type="sldNum" sz="quarter" idx="12"/>
          </p:nvPr>
        </p:nvSpPr>
        <p:spPr/>
        <p:txBody>
          <a:bodyPr/>
          <a:lstStyle/>
          <a:p>
            <a:fld id="{1F2B2F86-B0C4-4A06-AE51-35F6B9C6B46D}" type="slidenum">
              <a:rPr lang="en-US" smtClean="0"/>
              <a:t>‹#›</a:t>
            </a:fld>
            <a:endParaRPr lang="en-US"/>
          </a:p>
        </p:txBody>
      </p:sp>
    </p:spTree>
    <p:extLst>
      <p:ext uri="{BB962C8B-B14F-4D97-AF65-F5344CB8AC3E}">
        <p14:creationId xmlns:p14="http://schemas.microsoft.com/office/powerpoint/2010/main" val="2477576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E0FA1-45B3-A2A7-89B8-E99DAC2C40D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8F5967-6946-95BA-4D35-F1244E2F43D8}"/>
              </a:ext>
            </a:extLst>
          </p:cNvPr>
          <p:cNvSpPr>
            <a:spLocks noGrp="1"/>
          </p:cNvSpPr>
          <p:nvPr>
            <p:ph type="dt" sz="half" idx="10"/>
          </p:nvPr>
        </p:nvSpPr>
        <p:spPr/>
        <p:txBody>
          <a:bodyPr/>
          <a:lstStyle/>
          <a:p>
            <a:fld id="{7F03BA8B-1434-4B6D-AC7F-8FACA0B2A2E6}" type="datetimeFigureOut">
              <a:rPr lang="en-US" smtClean="0"/>
              <a:t>11/28/2022</a:t>
            </a:fld>
            <a:endParaRPr lang="en-US"/>
          </a:p>
        </p:txBody>
      </p:sp>
      <p:sp>
        <p:nvSpPr>
          <p:cNvPr id="4" name="Footer Placeholder 3">
            <a:extLst>
              <a:ext uri="{FF2B5EF4-FFF2-40B4-BE49-F238E27FC236}">
                <a16:creationId xmlns:a16="http://schemas.microsoft.com/office/drawing/2014/main" id="{5B1EDDD7-BBE4-081F-B6D7-5302533A74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24A451-F141-6C30-1B67-C2B9D5131F2B}"/>
              </a:ext>
            </a:extLst>
          </p:cNvPr>
          <p:cNvSpPr>
            <a:spLocks noGrp="1"/>
          </p:cNvSpPr>
          <p:nvPr>
            <p:ph type="sldNum" sz="quarter" idx="12"/>
          </p:nvPr>
        </p:nvSpPr>
        <p:spPr/>
        <p:txBody>
          <a:bodyPr/>
          <a:lstStyle/>
          <a:p>
            <a:fld id="{1F2B2F86-B0C4-4A06-AE51-35F6B9C6B46D}" type="slidenum">
              <a:rPr lang="en-US" smtClean="0"/>
              <a:t>‹#›</a:t>
            </a:fld>
            <a:endParaRPr lang="en-US"/>
          </a:p>
        </p:txBody>
      </p:sp>
    </p:spTree>
    <p:extLst>
      <p:ext uri="{BB962C8B-B14F-4D97-AF65-F5344CB8AC3E}">
        <p14:creationId xmlns:p14="http://schemas.microsoft.com/office/powerpoint/2010/main" val="1708471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EEE236-2D07-5494-BFD4-8A7D04253B92}"/>
              </a:ext>
            </a:extLst>
          </p:cNvPr>
          <p:cNvSpPr>
            <a:spLocks noGrp="1"/>
          </p:cNvSpPr>
          <p:nvPr>
            <p:ph type="dt" sz="half" idx="10"/>
          </p:nvPr>
        </p:nvSpPr>
        <p:spPr/>
        <p:txBody>
          <a:bodyPr/>
          <a:lstStyle/>
          <a:p>
            <a:fld id="{7F03BA8B-1434-4B6D-AC7F-8FACA0B2A2E6}" type="datetimeFigureOut">
              <a:rPr lang="en-US" smtClean="0"/>
              <a:t>11/28/2022</a:t>
            </a:fld>
            <a:endParaRPr lang="en-US"/>
          </a:p>
        </p:txBody>
      </p:sp>
      <p:sp>
        <p:nvSpPr>
          <p:cNvPr id="3" name="Footer Placeholder 2">
            <a:extLst>
              <a:ext uri="{FF2B5EF4-FFF2-40B4-BE49-F238E27FC236}">
                <a16:creationId xmlns:a16="http://schemas.microsoft.com/office/drawing/2014/main" id="{B100097C-4D12-16F0-70FC-0A4338A3E6F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E98642-2910-FE64-8AB8-B076FFA2E1C1}"/>
              </a:ext>
            </a:extLst>
          </p:cNvPr>
          <p:cNvSpPr>
            <a:spLocks noGrp="1"/>
          </p:cNvSpPr>
          <p:nvPr>
            <p:ph type="sldNum" sz="quarter" idx="12"/>
          </p:nvPr>
        </p:nvSpPr>
        <p:spPr/>
        <p:txBody>
          <a:bodyPr/>
          <a:lstStyle/>
          <a:p>
            <a:fld id="{1F2B2F86-B0C4-4A06-AE51-35F6B9C6B46D}" type="slidenum">
              <a:rPr lang="en-US" smtClean="0"/>
              <a:t>‹#›</a:t>
            </a:fld>
            <a:endParaRPr lang="en-US"/>
          </a:p>
        </p:txBody>
      </p:sp>
    </p:spTree>
    <p:extLst>
      <p:ext uri="{BB962C8B-B14F-4D97-AF65-F5344CB8AC3E}">
        <p14:creationId xmlns:p14="http://schemas.microsoft.com/office/powerpoint/2010/main" val="1668641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95A4A-2C7E-C28C-B44C-E28AE26920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89FC8A-01E9-1AB7-688C-993D0B52F4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9EA301-0DE9-8B1F-6967-1DFE4C58BC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1FE40A-02C0-7A30-3DDE-CE020C6B9711}"/>
              </a:ext>
            </a:extLst>
          </p:cNvPr>
          <p:cNvSpPr>
            <a:spLocks noGrp="1"/>
          </p:cNvSpPr>
          <p:nvPr>
            <p:ph type="dt" sz="half" idx="10"/>
          </p:nvPr>
        </p:nvSpPr>
        <p:spPr/>
        <p:txBody>
          <a:bodyPr/>
          <a:lstStyle/>
          <a:p>
            <a:fld id="{7F03BA8B-1434-4B6D-AC7F-8FACA0B2A2E6}" type="datetimeFigureOut">
              <a:rPr lang="en-US" smtClean="0"/>
              <a:t>11/28/2022</a:t>
            </a:fld>
            <a:endParaRPr lang="en-US"/>
          </a:p>
        </p:txBody>
      </p:sp>
      <p:sp>
        <p:nvSpPr>
          <p:cNvPr id="6" name="Footer Placeholder 5">
            <a:extLst>
              <a:ext uri="{FF2B5EF4-FFF2-40B4-BE49-F238E27FC236}">
                <a16:creationId xmlns:a16="http://schemas.microsoft.com/office/drawing/2014/main" id="{A54B3DC2-BB29-7590-C6F0-3CC59782E7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9F4862-270E-E5D8-B1F2-2DBD22F7DC86}"/>
              </a:ext>
            </a:extLst>
          </p:cNvPr>
          <p:cNvSpPr>
            <a:spLocks noGrp="1"/>
          </p:cNvSpPr>
          <p:nvPr>
            <p:ph type="sldNum" sz="quarter" idx="12"/>
          </p:nvPr>
        </p:nvSpPr>
        <p:spPr/>
        <p:txBody>
          <a:bodyPr/>
          <a:lstStyle/>
          <a:p>
            <a:fld id="{1F2B2F86-B0C4-4A06-AE51-35F6B9C6B46D}" type="slidenum">
              <a:rPr lang="en-US" smtClean="0"/>
              <a:t>‹#›</a:t>
            </a:fld>
            <a:endParaRPr lang="en-US"/>
          </a:p>
        </p:txBody>
      </p:sp>
    </p:spTree>
    <p:extLst>
      <p:ext uri="{BB962C8B-B14F-4D97-AF65-F5344CB8AC3E}">
        <p14:creationId xmlns:p14="http://schemas.microsoft.com/office/powerpoint/2010/main" val="1054920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C858-9925-A988-89DB-F89317F119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23508D5-0DE7-3281-BB57-62A0E6CCA0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F28941-F8BB-8903-5FE2-274806F721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5C1F85-DF0A-0B1B-9CFB-99D32185E333}"/>
              </a:ext>
            </a:extLst>
          </p:cNvPr>
          <p:cNvSpPr>
            <a:spLocks noGrp="1"/>
          </p:cNvSpPr>
          <p:nvPr>
            <p:ph type="dt" sz="half" idx="10"/>
          </p:nvPr>
        </p:nvSpPr>
        <p:spPr/>
        <p:txBody>
          <a:bodyPr/>
          <a:lstStyle/>
          <a:p>
            <a:fld id="{7F03BA8B-1434-4B6D-AC7F-8FACA0B2A2E6}" type="datetimeFigureOut">
              <a:rPr lang="en-US" smtClean="0"/>
              <a:t>11/28/2022</a:t>
            </a:fld>
            <a:endParaRPr lang="en-US"/>
          </a:p>
        </p:txBody>
      </p:sp>
      <p:sp>
        <p:nvSpPr>
          <p:cNvPr id="6" name="Footer Placeholder 5">
            <a:extLst>
              <a:ext uri="{FF2B5EF4-FFF2-40B4-BE49-F238E27FC236}">
                <a16:creationId xmlns:a16="http://schemas.microsoft.com/office/drawing/2014/main" id="{8106C80E-A5CD-6C43-2C6E-4F3D45244B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A85AEC-793E-89DD-95AC-737D02E1DD34}"/>
              </a:ext>
            </a:extLst>
          </p:cNvPr>
          <p:cNvSpPr>
            <a:spLocks noGrp="1"/>
          </p:cNvSpPr>
          <p:nvPr>
            <p:ph type="sldNum" sz="quarter" idx="12"/>
          </p:nvPr>
        </p:nvSpPr>
        <p:spPr/>
        <p:txBody>
          <a:bodyPr/>
          <a:lstStyle/>
          <a:p>
            <a:fld id="{1F2B2F86-B0C4-4A06-AE51-35F6B9C6B46D}" type="slidenum">
              <a:rPr lang="en-US" smtClean="0"/>
              <a:t>‹#›</a:t>
            </a:fld>
            <a:endParaRPr lang="en-US"/>
          </a:p>
        </p:txBody>
      </p:sp>
    </p:spTree>
    <p:extLst>
      <p:ext uri="{BB962C8B-B14F-4D97-AF65-F5344CB8AC3E}">
        <p14:creationId xmlns:p14="http://schemas.microsoft.com/office/powerpoint/2010/main" val="4202711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image" Target="../media/image6.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5.png"/><Relationship Id="rId2" Type="http://schemas.openxmlformats.org/officeDocument/2006/relationships/slideLayout" Target="../slideLayouts/slideLayout14.xml"/><Relationship Id="rId16"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E58860-8DAB-0B7F-C444-EDCCCD996D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DFD6D85-D028-0EB4-E1A2-9D3EB5CB6D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4816F9-01B8-381A-1833-D3EC8D234B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03BA8B-1434-4B6D-AC7F-8FACA0B2A2E6}" type="datetimeFigureOut">
              <a:rPr lang="en-US" smtClean="0"/>
              <a:t>11/28/2022</a:t>
            </a:fld>
            <a:endParaRPr lang="en-US"/>
          </a:p>
        </p:txBody>
      </p:sp>
      <p:sp>
        <p:nvSpPr>
          <p:cNvPr id="5" name="Footer Placeholder 4">
            <a:extLst>
              <a:ext uri="{FF2B5EF4-FFF2-40B4-BE49-F238E27FC236}">
                <a16:creationId xmlns:a16="http://schemas.microsoft.com/office/drawing/2014/main" id="{AC85FCB7-9B5C-9B44-5646-D2217E43F4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DEE5D4B-9EBB-E60C-9BDF-6E43AF7483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2B2F86-B0C4-4A06-AE51-35F6B9C6B46D}" type="slidenum">
              <a:rPr lang="en-US" smtClean="0"/>
              <a:t>‹#›</a:t>
            </a:fld>
            <a:endParaRPr lang="en-US"/>
          </a:p>
        </p:txBody>
      </p:sp>
    </p:spTree>
    <p:extLst>
      <p:ext uri="{BB962C8B-B14F-4D97-AF65-F5344CB8AC3E}">
        <p14:creationId xmlns:p14="http://schemas.microsoft.com/office/powerpoint/2010/main" val="35002837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EDEEE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860699"/>
            <a:ext cx="11430000" cy="498598"/>
          </a:xfrm>
          <a:prstGeom prst="rect">
            <a:avLst/>
          </a:prstGeom>
        </p:spPr>
        <p:txBody>
          <a:bodyPr vert="horz" wrap="square" lIns="0" tIns="0" rIns="0" bIns="0" rtlCol="0" anchor="b" anchorCtr="0">
            <a:spAutoFit/>
          </a:bodyPr>
          <a:lstStyle/>
          <a:p>
            <a:r>
              <a:rPr lang="en-US"/>
              <a:t>Click to edit Master title style</a:t>
            </a:r>
          </a:p>
        </p:txBody>
      </p:sp>
      <p:sp>
        <p:nvSpPr>
          <p:cNvPr id="3" name="Text Placeholder 2"/>
          <p:cNvSpPr>
            <a:spLocks noGrp="1"/>
          </p:cNvSpPr>
          <p:nvPr>
            <p:ph type="body" idx="1"/>
          </p:nvPr>
        </p:nvSpPr>
        <p:spPr>
          <a:xfrm>
            <a:off x="381000" y="1799665"/>
            <a:ext cx="11371008" cy="414393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7414187"/>
            <a:ext cx="2743200" cy="365125"/>
          </a:xfrm>
          <a:prstGeom prst="rect">
            <a:avLst/>
          </a:prstGeom>
        </p:spPr>
        <p:txBody>
          <a:bodyPr vert="horz" lIns="91440" tIns="45720" rIns="91440" bIns="45720" rtlCol="0" anchor="ctr"/>
          <a:lstStyle>
            <a:lvl1pPr algn="l">
              <a:defRPr sz="1200" b="1" i="0">
                <a:solidFill>
                  <a:schemeClr val="tx1">
                    <a:tint val="75000"/>
                  </a:schemeClr>
                </a:solidFill>
                <a:latin typeface="Arial" panose="020B0604020202020204" pitchFamily="34" charset="0"/>
              </a:defRPr>
            </a:lvl1pPr>
          </a:lstStyle>
          <a:p>
            <a:fld id="{5EA89700-DFB1-4A18-8D37-93514F14DE8F}" type="datetimeFigureOut">
              <a:rPr lang="en-US" smtClean="0"/>
              <a:pPr/>
              <a:t>11/28/2022</a:t>
            </a:fld>
            <a:endParaRPr lang="en-US"/>
          </a:p>
        </p:txBody>
      </p:sp>
      <p:sp>
        <p:nvSpPr>
          <p:cNvPr id="5" name="Footer Placeholder 4"/>
          <p:cNvSpPr>
            <a:spLocks noGrp="1"/>
          </p:cNvSpPr>
          <p:nvPr>
            <p:ph type="ftr" sz="quarter" idx="3"/>
          </p:nvPr>
        </p:nvSpPr>
        <p:spPr>
          <a:xfrm>
            <a:off x="4038600" y="7414187"/>
            <a:ext cx="4114800" cy="365125"/>
          </a:xfrm>
          <a:prstGeom prst="rect">
            <a:avLst/>
          </a:prstGeom>
        </p:spPr>
        <p:txBody>
          <a:bodyPr vert="horz" lIns="91440" tIns="45720" rIns="91440" bIns="45720" rtlCol="0" anchor="ctr"/>
          <a:lstStyle>
            <a:lvl1pPr algn="ctr">
              <a:defRPr sz="1200" b="1" i="0">
                <a:solidFill>
                  <a:schemeClr val="tx1">
                    <a:tint val="75000"/>
                  </a:schemeClr>
                </a:solidFill>
                <a:latin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4724400" y="6356350"/>
            <a:ext cx="2743200" cy="365125"/>
          </a:xfrm>
          <a:prstGeom prst="rect">
            <a:avLst/>
          </a:prstGeom>
        </p:spPr>
        <p:txBody>
          <a:bodyPr vert="horz" lIns="91440" tIns="45720" rIns="91440" bIns="45720" rtlCol="0" anchor="ctr"/>
          <a:lstStyle>
            <a:lvl1pPr algn="ctr">
              <a:defRPr sz="1200" b="1" i="0">
                <a:solidFill>
                  <a:schemeClr val="tx1"/>
                </a:solidFill>
                <a:latin typeface="Arial" panose="020B0604020202020204" pitchFamily="34" charset="0"/>
              </a:defRPr>
            </a:lvl1pPr>
          </a:lstStyle>
          <a:p>
            <a:fld id="{FB12CDF8-32CE-4E9C-B71D-397F5A61EE24}" type="slidenum">
              <a:rPr lang="en-US" smtClean="0"/>
              <a:pPr/>
              <a:t>‹#›</a:t>
            </a:fld>
            <a:endParaRPr lang="en-US"/>
          </a:p>
        </p:txBody>
      </p:sp>
      <p:pic>
        <p:nvPicPr>
          <p:cNvPr id="8" name="Picture 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94488" y="6155667"/>
            <a:ext cx="1274827" cy="456927"/>
          </a:xfrm>
          <a:prstGeom prst="rect">
            <a:avLst/>
          </a:prstGeom>
        </p:spPr>
      </p:pic>
      <p:pic>
        <p:nvPicPr>
          <p:cNvPr id="9" name="Picture 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789920" y="6400800"/>
            <a:ext cx="923544" cy="176136"/>
          </a:xfrm>
          <a:prstGeom prst="rect">
            <a:avLst/>
          </a:prstGeom>
        </p:spPr>
      </p:pic>
    </p:spTree>
    <p:extLst>
      <p:ext uri="{BB962C8B-B14F-4D97-AF65-F5344CB8AC3E}">
        <p14:creationId xmlns:p14="http://schemas.microsoft.com/office/powerpoint/2010/main" val="286468839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Lst>
  <p:txStyles>
    <p:title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800"/>
        </a:spcBef>
        <a:buSzPct val="95000"/>
        <a:buFont typeface="Arial" panose="020B0604020202020204" pitchFamily="34" charset="0"/>
        <a:buNone/>
        <a:defRPr sz="2000" b="1" kern="1200">
          <a:solidFill>
            <a:schemeClr val="tx2"/>
          </a:solidFill>
          <a:latin typeface="+mj-lt"/>
          <a:ea typeface="+mn-ea"/>
          <a:cs typeface="+mn-cs"/>
        </a:defRPr>
      </a:lvl1pPr>
      <a:lvl2pPr marL="233363" indent="-233363" algn="l" defTabSz="914400" rtl="0" eaLnBrk="1" latinLnBrk="0" hangingPunct="1">
        <a:lnSpc>
          <a:spcPct val="100000"/>
        </a:lnSpc>
        <a:spcBef>
          <a:spcPts val="1800"/>
        </a:spcBef>
        <a:buFont typeface="Arial" panose="020B0604020202020204" pitchFamily="34" charset="0"/>
        <a:buChar char="•"/>
        <a:defRPr sz="1800" kern="1200">
          <a:solidFill>
            <a:schemeClr val="tx1"/>
          </a:solidFill>
          <a:latin typeface="+mj-lt"/>
          <a:ea typeface="+mn-ea"/>
          <a:cs typeface="+mn-cs"/>
        </a:defRPr>
      </a:lvl2pPr>
      <a:lvl3pPr marL="690563" indent="-233363" algn="l" defTabSz="914400" rtl="0" eaLnBrk="1" latinLnBrk="0" hangingPunct="1">
        <a:lnSpc>
          <a:spcPct val="100000"/>
        </a:lnSpc>
        <a:spcBef>
          <a:spcPts val="1800"/>
        </a:spcBef>
        <a:buFont typeface="Palatino" pitchFamily="2" charset="0"/>
        <a:buChar char="–"/>
        <a:defRPr sz="1600" i="0" kern="1200">
          <a:solidFill>
            <a:schemeClr val="tx1"/>
          </a:solidFill>
          <a:latin typeface="+mj-lt"/>
          <a:ea typeface="+mn-ea"/>
          <a:cs typeface="+mn-cs"/>
        </a:defRPr>
      </a:lvl3pPr>
      <a:lvl4pPr marL="1147763" indent="-233363" algn="l" defTabSz="914400" rtl="0" eaLnBrk="1" latinLnBrk="0" hangingPunct="1">
        <a:lnSpc>
          <a:spcPct val="100000"/>
        </a:lnSpc>
        <a:spcBef>
          <a:spcPts val="1800"/>
        </a:spcBef>
        <a:buFont typeface="Arial" panose="020B0604020202020204" pitchFamily="34" charset="0"/>
        <a:buChar char="•"/>
        <a:defRPr sz="1600" i="1" kern="1200">
          <a:solidFill>
            <a:schemeClr val="tx1"/>
          </a:solidFill>
          <a:latin typeface="+mj-lt"/>
          <a:ea typeface="+mn-ea"/>
          <a:cs typeface="+mn-cs"/>
        </a:defRPr>
      </a:lvl4pPr>
      <a:lvl5pPr marL="1604963" indent="-233363" algn="l" defTabSz="914400" rtl="0" eaLnBrk="1" latinLnBrk="0" hangingPunct="1">
        <a:lnSpc>
          <a:spcPct val="100000"/>
        </a:lnSpc>
        <a:spcBef>
          <a:spcPts val="1800"/>
        </a:spcBef>
        <a:buFont typeface="Palatino" pitchFamily="2"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72">
          <p15:clr>
            <a:srgbClr val="F26B43"/>
          </p15:clr>
        </p15:guide>
        <p15:guide id="2" pos="3840">
          <p15:clr>
            <a:srgbClr val="F26B43"/>
          </p15:clr>
        </p15:guide>
        <p15:guide id="3" orient="horz" pos="936">
          <p15:clr>
            <a:srgbClr val="F26B43"/>
          </p15:clr>
        </p15:guide>
        <p15:guide id="4" orient="horz" pos="2160">
          <p15:clr>
            <a:srgbClr val="F26B43"/>
          </p15:clr>
        </p15:guide>
        <p15:guide id="5" orient="horz" pos="984">
          <p15:clr>
            <a:srgbClr val="F26B43"/>
          </p15:clr>
        </p15:guide>
        <p15:guide id="6" orient="horz" pos="3744">
          <p15:clr>
            <a:srgbClr val="F26B43"/>
          </p15:clr>
        </p15:guide>
        <p15:guide id="7" orient="horz" pos="1128">
          <p15:clr>
            <a:srgbClr val="F26B43"/>
          </p15:clr>
        </p15:guide>
        <p15:guide id="8" pos="7440">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hyperlink" Target="https://energy.appstate.edu/cdiac-appstate/data-products" TargetMode="External"/><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3.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9651" y="66709"/>
            <a:ext cx="12124158" cy="2113280"/>
          </a:xfrm>
        </p:spPr>
        <p:txBody>
          <a:bodyPr/>
          <a:lstStyle/>
          <a:p>
            <a:r>
              <a:rPr lang="en-US" sz="5400" dirty="0"/>
              <a:t>Fossil-Fuel CO2 Emissions </a:t>
            </a:r>
            <a:br>
              <a:rPr lang="en-US" sz="5400" dirty="0"/>
            </a:br>
            <a:r>
              <a:rPr lang="en-US" sz="5400" dirty="0"/>
              <a:t>(1950-2019)</a:t>
            </a:r>
          </a:p>
        </p:txBody>
      </p:sp>
      <p:sp>
        <p:nvSpPr>
          <p:cNvPr id="3" name="Subtitle 2"/>
          <p:cNvSpPr>
            <a:spLocks noGrp="1"/>
          </p:cNvSpPr>
          <p:nvPr>
            <p:ph type="subTitle" idx="1"/>
          </p:nvPr>
        </p:nvSpPr>
        <p:spPr>
          <a:xfrm>
            <a:off x="159651" y="2858920"/>
            <a:ext cx="9144000" cy="339517"/>
          </a:xfrm>
        </p:spPr>
        <p:txBody>
          <a:bodyPr/>
          <a:lstStyle/>
          <a:p>
            <a:r>
              <a:rPr lang="en-US" sz="2400" dirty="0"/>
              <a:t>Group 5</a:t>
            </a:r>
          </a:p>
          <a:p>
            <a:r>
              <a:rPr lang="en-US" sz="2400" dirty="0"/>
              <a:t>Rohit Anumolu</a:t>
            </a:r>
          </a:p>
          <a:p>
            <a:r>
              <a:rPr lang="en-US" sz="2400" dirty="0"/>
              <a:t>Esha Reddy</a:t>
            </a:r>
          </a:p>
          <a:p>
            <a:r>
              <a:rPr lang="en-US" sz="2400" dirty="0"/>
              <a:t>Rida Fathima</a:t>
            </a:r>
          </a:p>
          <a:p>
            <a:endParaRPr lang="en-US" sz="2400" dirty="0"/>
          </a:p>
          <a:p>
            <a:endParaRPr lang="en-US" dirty="0"/>
          </a:p>
        </p:txBody>
      </p:sp>
      <p:sp>
        <p:nvSpPr>
          <p:cNvPr id="7" name="Text Placeholder 6"/>
          <p:cNvSpPr>
            <a:spLocks noGrp="1"/>
          </p:cNvSpPr>
          <p:nvPr>
            <p:ph type="body" sz="quarter" idx="13"/>
          </p:nvPr>
        </p:nvSpPr>
        <p:spPr>
          <a:xfrm>
            <a:off x="159651" y="4976923"/>
            <a:ext cx="6153150" cy="309877"/>
          </a:xfrm>
        </p:spPr>
        <p:txBody>
          <a:bodyPr vert="horz" lIns="0" tIns="0" rIns="0" bIns="0" rtlCol="0" anchor="t">
            <a:noAutofit/>
          </a:bodyPr>
          <a:lstStyle/>
          <a:p>
            <a:pPr>
              <a:lnSpc>
                <a:spcPct val="150000"/>
              </a:lnSpc>
            </a:pPr>
            <a:r>
              <a:rPr lang="en-US" dirty="0"/>
              <a:t>Fall 2022 - MSA 8020 - Data Visualization</a:t>
            </a:r>
            <a:br>
              <a:rPr lang="en-US" dirty="0"/>
            </a:br>
            <a:r>
              <a:rPr lang="en-US" dirty="0"/>
              <a:t>Final Project Presentation </a:t>
            </a:r>
          </a:p>
          <a:p>
            <a:r>
              <a:rPr lang="en-US" dirty="0">
                <a:latin typeface="Arial"/>
                <a:cs typeface="Arial"/>
              </a:rPr>
              <a:t>November 29, 2022</a:t>
            </a:r>
          </a:p>
          <a:p>
            <a:endParaRPr lang="en-US" dirty="0">
              <a:latin typeface="Arial"/>
              <a:cs typeface="Arial"/>
            </a:endParaRPr>
          </a:p>
          <a:p>
            <a:endParaRPr lang="en-US" dirty="0"/>
          </a:p>
        </p:txBody>
      </p:sp>
    </p:spTree>
    <p:extLst>
      <p:ext uri="{BB962C8B-B14F-4D97-AF65-F5344CB8AC3E}">
        <p14:creationId xmlns:p14="http://schemas.microsoft.com/office/powerpoint/2010/main" val="2947401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43B968-5B76-7452-6DA8-0AD7806980E0}"/>
              </a:ext>
            </a:extLst>
          </p:cNvPr>
          <p:cNvPicPr>
            <a:picLocks noChangeAspect="1"/>
          </p:cNvPicPr>
          <p:nvPr/>
        </p:nvPicPr>
        <p:blipFill>
          <a:blip r:embed="rId3"/>
          <a:stretch>
            <a:fillRect/>
          </a:stretch>
        </p:blipFill>
        <p:spPr>
          <a:xfrm>
            <a:off x="82296" y="82296"/>
            <a:ext cx="9326880" cy="4374554"/>
          </a:xfrm>
          <a:prstGeom prst="rect">
            <a:avLst/>
          </a:prstGeom>
        </p:spPr>
      </p:pic>
      <p:sp>
        <p:nvSpPr>
          <p:cNvPr id="4" name="TextBox 3">
            <a:extLst>
              <a:ext uri="{FF2B5EF4-FFF2-40B4-BE49-F238E27FC236}">
                <a16:creationId xmlns:a16="http://schemas.microsoft.com/office/drawing/2014/main" id="{7D02B6DA-FB8F-CB78-E65C-367A522701B8}"/>
              </a:ext>
            </a:extLst>
          </p:cNvPr>
          <p:cNvSpPr txBox="1"/>
          <p:nvPr/>
        </p:nvSpPr>
        <p:spPr>
          <a:xfrm>
            <a:off x="683822" y="4707136"/>
            <a:ext cx="11139370" cy="1107996"/>
          </a:xfrm>
          <a:prstGeom prst="rect">
            <a:avLst/>
          </a:prstGeom>
          <a:noFill/>
        </p:spPr>
        <p:txBody>
          <a:bodyPr wrap="square">
            <a:spAutoFit/>
          </a:bodyPr>
          <a:lstStyle/>
          <a:p>
            <a:pPr marL="342900" indent="-342900">
              <a:buFont typeface="Arial" panose="020B0604020202020204" pitchFamily="34" charset="0"/>
              <a:buChar char="•"/>
            </a:pPr>
            <a:r>
              <a:rPr lang="en-US" sz="2200" dirty="0">
                <a:solidFill>
                  <a:srgbClr val="0539A6"/>
                </a:solidFill>
                <a:latin typeface="Century Gothic" charset="0"/>
              </a:rPr>
              <a:t>Antarctic Fisheries has produced the least CO2 emissions of around 40 metric tons, followed by Niue (an island in South Pacific Ocean) with emissions around 52 metric tons.</a:t>
            </a:r>
          </a:p>
        </p:txBody>
      </p:sp>
    </p:spTree>
    <p:extLst>
      <p:ext uri="{BB962C8B-B14F-4D97-AF65-F5344CB8AC3E}">
        <p14:creationId xmlns:p14="http://schemas.microsoft.com/office/powerpoint/2010/main" val="3706022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B508F-D61B-4931-A6B1-B00C0C1B9963}"/>
              </a:ext>
            </a:extLst>
          </p:cNvPr>
          <p:cNvSpPr>
            <a:spLocks noGrp="1"/>
          </p:cNvSpPr>
          <p:nvPr>
            <p:ph type="title"/>
          </p:nvPr>
        </p:nvSpPr>
        <p:spPr>
          <a:xfrm>
            <a:off x="318246" y="384406"/>
            <a:ext cx="11430000" cy="498598"/>
          </a:xfrm>
        </p:spPr>
        <p:txBody>
          <a:bodyPr/>
          <a:lstStyle/>
          <a:p>
            <a:r>
              <a:rPr lang="en-US" dirty="0"/>
              <a:t>Total CO2 emissions Choropleth map</a:t>
            </a:r>
          </a:p>
        </p:txBody>
      </p:sp>
      <p:pic>
        <p:nvPicPr>
          <p:cNvPr id="6" name="Picture 5">
            <a:extLst>
              <a:ext uri="{FF2B5EF4-FFF2-40B4-BE49-F238E27FC236}">
                <a16:creationId xmlns:a16="http://schemas.microsoft.com/office/drawing/2014/main" id="{3DD94736-06CE-441F-AFBA-4B0DB626BE3C}"/>
              </a:ext>
            </a:extLst>
          </p:cNvPr>
          <p:cNvPicPr>
            <a:picLocks noChangeAspect="1"/>
          </p:cNvPicPr>
          <p:nvPr/>
        </p:nvPicPr>
        <p:blipFill rotWithShape="1">
          <a:blip r:embed="rId2">
            <a:extLst>
              <a:ext uri="{28A0092B-C50C-407E-A947-70E740481C1C}">
                <a14:useLocalDpi xmlns:a14="http://schemas.microsoft.com/office/drawing/2010/main" val="0"/>
              </a:ext>
            </a:extLst>
          </a:blip>
          <a:srcRect l="9117" t="4424" r="979" b="14056"/>
          <a:stretch/>
        </p:blipFill>
        <p:spPr>
          <a:xfrm>
            <a:off x="1178857" y="984339"/>
            <a:ext cx="8682319" cy="4204600"/>
          </a:xfrm>
          <a:prstGeom prst="rect">
            <a:avLst/>
          </a:prstGeom>
        </p:spPr>
      </p:pic>
      <p:sp>
        <p:nvSpPr>
          <p:cNvPr id="7" name="Rectangle 6">
            <a:extLst>
              <a:ext uri="{FF2B5EF4-FFF2-40B4-BE49-F238E27FC236}">
                <a16:creationId xmlns:a16="http://schemas.microsoft.com/office/drawing/2014/main" id="{29CCDA1E-1D54-4C3F-BBF0-D54BE48992F9}"/>
              </a:ext>
            </a:extLst>
          </p:cNvPr>
          <p:cNvSpPr/>
          <p:nvPr/>
        </p:nvSpPr>
        <p:spPr>
          <a:xfrm>
            <a:off x="4930828" y="984339"/>
            <a:ext cx="697627" cy="369332"/>
          </a:xfrm>
          <a:prstGeom prst="rect">
            <a:avLst/>
          </a:prstGeom>
        </p:spPr>
        <p:txBody>
          <a:bodyPr wrap="none">
            <a:spAutoFit/>
          </a:bodyPr>
          <a:lstStyle/>
          <a:p>
            <a:r>
              <a:rPr lang="en-US" b="1" dirty="0">
                <a:solidFill>
                  <a:schemeClr val="accent3">
                    <a:lumMod val="75000"/>
                  </a:schemeClr>
                </a:solidFill>
              </a:rPr>
              <a:t>2019</a:t>
            </a:r>
            <a:endParaRPr lang="en-US" b="1" dirty="0"/>
          </a:p>
        </p:txBody>
      </p:sp>
    </p:spTree>
    <p:extLst>
      <p:ext uri="{BB962C8B-B14F-4D97-AF65-F5344CB8AC3E}">
        <p14:creationId xmlns:p14="http://schemas.microsoft.com/office/powerpoint/2010/main" val="2626670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51E08-53EE-473F-9897-30A41BAB4B0E}"/>
              </a:ext>
            </a:extLst>
          </p:cNvPr>
          <p:cNvSpPr>
            <a:spLocks noGrp="1"/>
          </p:cNvSpPr>
          <p:nvPr>
            <p:ph type="title"/>
          </p:nvPr>
        </p:nvSpPr>
        <p:spPr>
          <a:xfrm>
            <a:off x="381000" y="122814"/>
            <a:ext cx="11430000" cy="387798"/>
          </a:xfrm>
        </p:spPr>
        <p:txBody>
          <a:bodyPr/>
          <a:lstStyle/>
          <a:p>
            <a:r>
              <a:rPr lang="en-US" sz="2800" dirty="0"/>
              <a:t>Continent wise choropleth map</a:t>
            </a:r>
          </a:p>
        </p:txBody>
      </p:sp>
      <p:pic>
        <p:nvPicPr>
          <p:cNvPr id="5" name="Picture 4">
            <a:extLst>
              <a:ext uri="{FF2B5EF4-FFF2-40B4-BE49-F238E27FC236}">
                <a16:creationId xmlns:a16="http://schemas.microsoft.com/office/drawing/2014/main" id="{110B520A-429B-468C-A35C-39FFBE0B5632}"/>
              </a:ext>
            </a:extLst>
          </p:cNvPr>
          <p:cNvPicPr>
            <a:picLocks noChangeAspect="1"/>
          </p:cNvPicPr>
          <p:nvPr/>
        </p:nvPicPr>
        <p:blipFill>
          <a:blip r:embed="rId2"/>
          <a:stretch>
            <a:fillRect/>
          </a:stretch>
        </p:blipFill>
        <p:spPr>
          <a:xfrm>
            <a:off x="3284058" y="640697"/>
            <a:ext cx="4293995" cy="3027529"/>
          </a:xfrm>
          <a:prstGeom prst="rect">
            <a:avLst/>
          </a:prstGeom>
        </p:spPr>
      </p:pic>
      <p:pic>
        <p:nvPicPr>
          <p:cNvPr id="6" name="Picture 5">
            <a:extLst>
              <a:ext uri="{FF2B5EF4-FFF2-40B4-BE49-F238E27FC236}">
                <a16:creationId xmlns:a16="http://schemas.microsoft.com/office/drawing/2014/main" id="{B0FC4E51-57E0-49D8-B3DF-103EBA3C7D6E}"/>
              </a:ext>
            </a:extLst>
          </p:cNvPr>
          <p:cNvPicPr>
            <a:picLocks noChangeAspect="1"/>
          </p:cNvPicPr>
          <p:nvPr/>
        </p:nvPicPr>
        <p:blipFill>
          <a:blip r:embed="rId3"/>
          <a:stretch>
            <a:fillRect/>
          </a:stretch>
        </p:blipFill>
        <p:spPr>
          <a:xfrm>
            <a:off x="8248228" y="113049"/>
            <a:ext cx="3462815" cy="3781125"/>
          </a:xfrm>
          <a:prstGeom prst="rect">
            <a:avLst/>
          </a:prstGeom>
        </p:spPr>
      </p:pic>
      <p:pic>
        <p:nvPicPr>
          <p:cNvPr id="7" name="Picture 6">
            <a:extLst>
              <a:ext uri="{FF2B5EF4-FFF2-40B4-BE49-F238E27FC236}">
                <a16:creationId xmlns:a16="http://schemas.microsoft.com/office/drawing/2014/main" id="{5BBC6CC9-3CF0-4CC0-ACEE-C1A85F21C5B6}"/>
              </a:ext>
            </a:extLst>
          </p:cNvPr>
          <p:cNvPicPr>
            <a:picLocks noChangeAspect="1"/>
          </p:cNvPicPr>
          <p:nvPr/>
        </p:nvPicPr>
        <p:blipFill rotWithShape="1">
          <a:blip r:embed="rId4"/>
          <a:srcRect l="2769" t="4686" r="13525"/>
          <a:stretch/>
        </p:blipFill>
        <p:spPr>
          <a:xfrm>
            <a:off x="463936" y="674700"/>
            <a:ext cx="2162105" cy="2681222"/>
          </a:xfrm>
          <a:prstGeom prst="rect">
            <a:avLst/>
          </a:prstGeom>
        </p:spPr>
      </p:pic>
      <p:sp>
        <p:nvSpPr>
          <p:cNvPr id="10" name="Rectangle 9">
            <a:extLst>
              <a:ext uri="{FF2B5EF4-FFF2-40B4-BE49-F238E27FC236}">
                <a16:creationId xmlns:a16="http://schemas.microsoft.com/office/drawing/2014/main" id="{9FA35CE8-B2D7-4853-B50A-45ACDA94AB3C}"/>
              </a:ext>
            </a:extLst>
          </p:cNvPr>
          <p:cNvSpPr/>
          <p:nvPr/>
        </p:nvSpPr>
        <p:spPr>
          <a:xfrm>
            <a:off x="7860895" y="4256913"/>
            <a:ext cx="3881319" cy="2031325"/>
          </a:xfrm>
          <a:prstGeom prst="rect">
            <a:avLst/>
          </a:prstGeom>
        </p:spPr>
        <p:txBody>
          <a:bodyPr wrap="square">
            <a:spAutoFit/>
          </a:bodyPr>
          <a:lstStyle/>
          <a:p>
            <a:pPr marL="342900" indent="-342900">
              <a:buFont typeface="Arial" panose="020B0604020202020204" pitchFamily="34" charset="0"/>
              <a:buChar char="•"/>
            </a:pPr>
            <a:r>
              <a:rPr lang="en-US" dirty="0">
                <a:solidFill>
                  <a:srgbClr val="0539A6"/>
                </a:solidFill>
                <a:latin typeface="Century Gothic" charset="0"/>
              </a:rPr>
              <a:t>Continent wise choropleth map of total CO2 emissions.</a:t>
            </a:r>
            <a:br>
              <a:rPr lang="en-US" dirty="0">
                <a:solidFill>
                  <a:srgbClr val="0539A6"/>
                </a:solidFill>
                <a:latin typeface="Century Gothic" charset="0"/>
              </a:rPr>
            </a:br>
            <a:endParaRPr lang="en-US" dirty="0">
              <a:solidFill>
                <a:srgbClr val="0539A6"/>
              </a:solidFill>
              <a:latin typeface="Century Gothic" charset="0"/>
            </a:endParaRPr>
          </a:p>
          <a:p>
            <a:pPr marL="342900" indent="-342900">
              <a:buFont typeface="Arial" panose="020B0604020202020204" pitchFamily="34" charset="0"/>
              <a:buChar char="•"/>
            </a:pPr>
            <a:r>
              <a:rPr lang="en-US" dirty="0">
                <a:solidFill>
                  <a:srgbClr val="0539A6"/>
                </a:solidFill>
                <a:latin typeface="Century Gothic" charset="0"/>
              </a:rPr>
              <a:t>The color scale is with respect to that particular continent and not for all the countries in the globe</a:t>
            </a:r>
          </a:p>
        </p:txBody>
      </p:sp>
      <p:pic>
        <p:nvPicPr>
          <p:cNvPr id="11" name="Picture 10">
            <a:extLst>
              <a:ext uri="{FF2B5EF4-FFF2-40B4-BE49-F238E27FC236}">
                <a16:creationId xmlns:a16="http://schemas.microsoft.com/office/drawing/2014/main" id="{A3A53F34-677A-4BD9-976D-DE06D371061C}"/>
              </a:ext>
            </a:extLst>
          </p:cNvPr>
          <p:cNvPicPr>
            <a:picLocks noChangeAspect="1"/>
          </p:cNvPicPr>
          <p:nvPr/>
        </p:nvPicPr>
        <p:blipFill rotWithShape="1">
          <a:blip r:embed="rId5"/>
          <a:srcRect t="11390" r="59459"/>
          <a:stretch/>
        </p:blipFill>
        <p:spPr>
          <a:xfrm>
            <a:off x="742460" y="3414024"/>
            <a:ext cx="2162105" cy="3267874"/>
          </a:xfrm>
          <a:prstGeom prst="rect">
            <a:avLst/>
          </a:prstGeom>
        </p:spPr>
      </p:pic>
      <p:pic>
        <p:nvPicPr>
          <p:cNvPr id="12" name="Picture 11">
            <a:extLst>
              <a:ext uri="{FF2B5EF4-FFF2-40B4-BE49-F238E27FC236}">
                <a16:creationId xmlns:a16="http://schemas.microsoft.com/office/drawing/2014/main" id="{1D74C08B-FF5A-4775-8A0A-0F4BC7EBB47A}"/>
              </a:ext>
            </a:extLst>
          </p:cNvPr>
          <p:cNvPicPr>
            <a:picLocks noChangeAspect="1"/>
          </p:cNvPicPr>
          <p:nvPr/>
        </p:nvPicPr>
        <p:blipFill rotWithShape="1">
          <a:blip r:embed="rId5"/>
          <a:srcRect l="84262"/>
          <a:stretch/>
        </p:blipFill>
        <p:spPr>
          <a:xfrm>
            <a:off x="2677382" y="3654368"/>
            <a:ext cx="689026" cy="3027530"/>
          </a:xfrm>
          <a:prstGeom prst="rect">
            <a:avLst/>
          </a:prstGeom>
        </p:spPr>
      </p:pic>
      <p:pic>
        <p:nvPicPr>
          <p:cNvPr id="13" name="Picture 12">
            <a:extLst>
              <a:ext uri="{FF2B5EF4-FFF2-40B4-BE49-F238E27FC236}">
                <a16:creationId xmlns:a16="http://schemas.microsoft.com/office/drawing/2014/main" id="{44B6B970-F5F2-49E7-B29C-AAA34E39F7C4}"/>
              </a:ext>
            </a:extLst>
          </p:cNvPr>
          <p:cNvPicPr>
            <a:picLocks noChangeAspect="1"/>
          </p:cNvPicPr>
          <p:nvPr/>
        </p:nvPicPr>
        <p:blipFill>
          <a:blip r:embed="rId6"/>
          <a:stretch>
            <a:fillRect/>
          </a:stretch>
        </p:blipFill>
        <p:spPr>
          <a:xfrm>
            <a:off x="11356058" y="733301"/>
            <a:ext cx="683143" cy="3102272"/>
          </a:xfrm>
          <a:prstGeom prst="rect">
            <a:avLst/>
          </a:prstGeom>
        </p:spPr>
      </p:pic>
      <p:pic>
        <p:nvPicPr>
          <p:cNvPr id="14" name="Picture 13">
            <a:extLst>
              <a:ext uri="{FF2B5EF4-FFF2-40B4-BE49-F238E27FC236}">
                <a16:creationId xmlns:a16="http://schemas.microsoft.com/office/drawing/2014/main" id="{9DD01093-B05F-4945-A6D3-030A77EB1748}"/>
              </a:ext>
            </a:extLst>
          </p:cNvPr>
          <p:cNvPicPr>
            <a:picLocks noChangeAspect="1"/>
          </p:cNvPicPr>
          <p:nvPr/>
        </p:nvPicPr>
        <p:blipFill rotWithShape="1">
          <a:blip r:embed="rId7"/>
          <a:srcRect l="3617" t="-995" r="50793" b="14477"/>
          <a:stretch/>
        </p:blipFill>
        <p:spPr>
          <a:xfrm>
            <a:off x="3828251" y="3442793"/>
            <a:ext cx="2814280" cy="3239105"/>
          </a:xfrm>
          <a:prstGeom prst="rect">
            <a:avLst/>
          </a:prstGeom>
        </p:spPr>
      </p:pic>
      <p:pic>
        <p:nvPicPr>
          <p:cNvPr id="15" name="Picture 14">
            <a:extLst>
              <a:ext uri="{FF2B5EF4-FFF2-40B4-BE49-F238E27FC236}">
                <a16:creationId xmlns:a16="http://schemas.microsoft.com/office/drawing/2014/main" id="{6E468776-C887-4192-AD58-016D8A5D578C}"/>
              </a:ext>
            </a:extLst>
          </p:cNvPr>
          <p:cNvPicPr>
            <a:picLocks noChangeAspect="1"/>
          </p:cNvPicPr>
          <p:nvPr/>
        </p:nvPicPr>
        <p:blipFill rotWithShape="1">
          <a:blip r:embed="rId7"/>
          <a:srcRect l="86906" t="2229"/>
          <a:stretch/>
        </p:blipFill>
        <p:spPr>
          <a:xfrm>
            <a:off x="6525432" y="3572878"/>
            <a:ext cx="689026" cy="3120174"/>
          </a:xfrm>
          <a:prstGeom prst="rect">
            <a:avLst/>
          </a:prstGeom>
        </p:spPr>
      </p:pic>
      <p:pic>
        <p:nvPicPr>
          <p:cNvPr id="16" name="Picture 15">
            <a:extLst>
              <a:ext uri="{FF2B5EF4-FFF2-40B4-BE49-F238E27FC236}">
                <a16:creationId xmlns:a16="http://schemas.microsoft.com/office/drawing/2014/main" id="{941D1B9C-A900-4BC2-98F1-5C89E9386D18}"/>
              </a:ext>
            </a:extLst>
          </p:cNvPr>
          <p:cNvPicPr>
            <a:picLocks noChangeAspect="1"/>
          </p:cNvPicPr>
          <p:nvPr/>
        </p:nvPicPr>
        <p:blipFill>
          <a:blip r:embed="rId8"/>
          <a:stretch>
            <a:fillRect/>
          </a:stretch>
        </p:blipFill>
        <p:spPr>
          <a:xfrm>
            <a:off x="2437823" y="732802"/>
            <a:ext cx="721122" cy="2610730"/>
          </a:xfrm>
          <a:prstGeom prst="rect">
            <a:avLst/>
          </a:prstGeom>
        </p:spPr>
      </p:pic>
      <p:pic>
        <p:nvPicPr>
          <p:cNvPr id="17" name="Picture 16">
            <a:extLst>
              <a:ext uri="{FF2B5EF4-FFF2-40B4-BE49-F238E27FC236}">
                <a16:creationId xmlns:a16="http://schemas.microsoft.com/office/drawing/2014/main" id="{C4B00C50-75A3-4AB8-BD60-22B6AF1530D7}"/>
              </a:ext>
            </a:extLst>
          </p:cNvPr>
          <p:cNvPicPr>
            <a:picLocks noChangeAspect="1"/>
          </p:cNvPicPr>
          <p:nvPr/>
        </p:nvPicPr>
        <p:blipFill>
          <a:blip r:embed="rId9"/>
          <a:stretch>
            <a:fillRect/>
          </a:stretch>
        </p:blipFill>
        <p:spPr>
          <a:xfrm>
            <a:off x="7415338" y="674700"/>
            <a:ext cx="668766" cy="2993526"/>
          </a:xfrm>
          <a:prstGeom prst="rect">
            <a:avLst/>
          </a:prstGeom>
        </p:spPr>
      </p:pic>
    </p:spTree>
    <p:extLst>
      <p:ext uri="{BB962C8B-B14F-4D97-AF65-F5344CB8AC3E}">
        <p14:creationId xmlns:p14="http://schemas.microsoft.com/office/powerpoint/2010/main" val="14222790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750337-3E6B-4D3E-B62A-67EDD04F2A56}"/>
              </a:ext>
            </a:extLst>
          </p:cNvPr>
          <p:cNvPicPr>
            <a:picLocks noChangeAspect="1"/>
          </p:cNvPicPr>
          <p:nvPr/>
        </p:nvPicPr>
        <p:blipFill rotWithShape="1">
          <a:blip r:embed="rId2">
            <a:extLst>
              <a:ext uri="{28A0092B-C50C-407E-A947-70E740481C1C}">
                <a14:useLocalDpi xmlns:a14="http://schemas.microsoft.com/office/drawing/2010/main" val="0"/>
              </a:ext>
            </a:extLst>
          </a:blip>
          <a:srcRect l="6244" b="14056"/>
          <a:stretch/>
        </p:blipFill>
        <p:spPr>
          <a:xfrm>
            <a:off x="711143" y="984339"/>
            <a:ext cx="10193742" cy="4990657"/>
          </a:xfrm>
          <a:prstGeom prst="rect">
            <a:avLst/>
          </a:prstGeom>
        </p:spPr>
      </p:pic>
      <p:sp>
        <p:nvSpPr>
          <p:cNvPr id="2" name="Title 1">
            <a:extLst>
              <a:ext uri="{FF2B5EF4-FFF2-40B4-BE49-F238E27FC236}">
                <a16:creationId xmlns:a16="http://schemas.microsoft.com/office/drawing/2014/main" id="{5E2B508F-D61B-4931-A6B1-B00C0C1B9963}"/>
              </a:ext>
            </a:extLst>
          </p:cNvPr>
          <p:cNvSpPr>
            <a:spLocks noGrp="1"/>
          </p:cNvSpPr>
          <p:nvPr>
            <p:ph type="title"/>
          </p:nvPr>
        </p:nvSpPr>
        <p:spPr>
          <a:xfrm>
            <a:off x="318246" y="384406"/>
            <a:ext cx="11430000" cy="498598"/>
          </a:xfrm>
        </p:spPr>
        <p:txBody>
          <a:bodyPr/>
          <a:lstStyle/>
          <a:p>
            <a:r>
              <a:rPr lang="en-US" dirty="0"/>
              <a:t>Per-Capita CO2 emissions Choropleth map</a:t>
            </a:r>
          </a:p>
        </p:txBody>
      </p:sp>
      <p:sp>
        <p:nvSpPr>
          <p:cNvPr id="7" name="Rectangle 6">
            <a:extLst>
              <a:ext uri="{FF2B5EF4-FFF2-40B4-BE49-F238E27FC236}">
                <a16:creationId xmlns:a16="http://schemas.microsoft.com/office/drawing/2014/main" id="{29CCDA1E-1D54-4C3F-BBF0-D54BE48992F9}"/>
              </a:ext>
            </a:extLst>
          </p:cNvPr>
          <p:cNvSpPr/>
          <p:nvPr/>
        </p:nvSpPr>
        <p:spPr>
          <a:xfrm>
            <a:off x="4930828" y="984339"/>
            <a:ext cx="697627" cy="369332"/>
          </a:xfrm>
          <a:prstGeom prst="rect">
            <a:avLst/>
          </a:prstGeom>
        </p:spPr>
        <p:txBody>
          <a:bodyPr wrap="none">
            <a:spAutoFit/>
          </a:bodyPr>
          <a:lstStyle/>
          <a:p>
            <a:r>
              <a:rPr lang="en-US" b="1" dirty="0">
                <a:solidFill>
                  <a:schemeClr val="accent3">
                    <a:lumMod val="75000"/>
                  </a:schemeClr>
                </a:solidFill>
              </a:rPr>
              <a:t>2019</a:t>
            </a:r>
            <a:endParaRPr lang="en-US" b="1" dirty="0"/>
          </a:p>
        </p:txBody>
      </p:sp>
    </p:spTree>
    <p:extLst>
      <p:ext uri="{BB962C8B-B14F-4D97-AF65-F5344CB8AC3E}">
        <p14:creationId xmlns:p14="http://schemas.microsoft.com/office/powerpoint/2010/main" val="1390741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B508F-D61B-4931-A6B1-B00C0C1B9963}"/>
              </a:ext>
            </a:extLst>
          </p:cNvPr>
          <p:cNvSpPr>
            <a:spLocks noGrp="1"/>
          </p:cNvSpPr>
          <p:nvPr>
            <p:ph type="title"/>
          </p:nvPr>
        </p:nvSpPr>
        <p:spPr>
          <a:xfrm>
            <a:off x="318246" y="384406"/>
            <a:ext cx="11430000" cy="498598"/>
          </a:xfrm>
        </p:spPr>
        <p:txBody>
          <a:bodyPr/>
          <a:lstStyle/>
          <a:p>
            <a:r>
              <a:rPr lang="en-US" dirty="0"/>
              <a:t>Total CO2 emissions Choropleth map Animation</a:t>
            </a:r>
          </a:p>
        </p:txBody>
      </p:sp>
      <p:pic>
        <p:nvPicPr>
          <p:cNvPr id="4" name="Picture 3">
            <a:extLst>
              <a:ext uri="{FF2B5EF4-FFF2-40B4-BE49-F238E27FC236}">
                <a16:creationId xmlns:a16="http://schemas.microsoft.com/office/drawing/2014/main" id="{945D759D-185B-4B3A-ADE7-38945DB578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192" y="1116946"/>
            <a:ext cx="9363075" cy="5000625"/>
          </a:xfrm>
          <a:prstGeom prst="rect">
            <a:avLst/>
          </a:prstGeom>
        </p:spPr>
      </p:pic>
      <p:sp>
        <p:nvSpPr>
          <p:cNvPr id="5" name="Rectangle 4">
            <a:extLst>
              <a:ext uri="{FF2B5EF4-FFF2-40B4-BE49-F238E27FC236}">
                <a16:creationId xmlns:a16="http://schemas.microsoft.com/office/drawing/2014/main" id="{34CD8532-689A-456D-A0D7-6E3600EB85F2}"/>
              </a:ext>
            </a:extLst>
          </p:cNvPr>
          <p:cNvSpPr/>
          <p:nvPr/>
        </p:nvSpPr>
        <p:spPr>
          <a:xfrm>
            <a:off x="9726707" y="2970927"/>
            <a:ext cx="2252102" cy="923330"/>
          </a:xfrm>
          <a:prstGeom prst="rect">
            <a:avLst/>
          </a:prstGeom>
        </p:spPr>
        <p:txBody>
          <a:bodyPr wrap="square">
            <a:spAutoFit/>
          </a:bodyPr>
          <a:lstStyle/>
          <a:p>
            <a:r>
              <a:rPr lang="en-US" dirty="0">
                <a:solidFill>
                  <a:srgbClr val="0539A6"/>
                </a:solidFill>
                <a:latin typeface="Century Gothic" charset="0"/>
              </a:rPr>
              <a:t>5 year difference between each frame</a:t>
            </a:r>
            <a:endParaRPr lang="en-US" dirty="0"/>
          </a:p>
        </p:txBody>
      </p:sp>
    </p:spTree>
    <p:extLst>
      <p:ext uri="{BB962C8B-B14F-4D97-AF65-F5344CB8AC3E}">
        <p14:creationId xmlns:p14="http://schemas.microsoft.com/office/powerpoint/2010/main" val="3105615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B74C2-E1E7-41D8-8F6C-0519B89EDE52}"/>
              </a:ext>
            </a:extLst>
          </p:cNvPr>
          <p:cNvSpPr>
            <a:spLocks noGrp="1"/>
          </p:cNvSpPr>
          <p:nvPr>
            <p:ph type="title"/>
          </p:nvPr>
        </p:nvSpPr>
        <p:spPr>
          <a:xfrm>
            <a:off x="3722914" y="2064907"/>
            <a:ext cx="4898572" cy="2218171"/>
          </a:xfrm>
        </p:spPr>
        <p:txBody>
          <a:bodyPr/>
          <a:lstStyle/>
          <a:p>
            <a:r>
              <a:rPr lang="en-US" dirty="0"/>
              <a:t>Member Contribution</a:t>
            </a:r>
          </a:p>
        </p:txBody>
      </p:sp>
    </p:spTree>
    <p:extLst>
      <p:ext uri="{BB962C8B-B14F-4D97-AF65-F5344CB8AC3E}">
        <p14:creationId xmlns:p14="http://schemas.microsoft.com/office/powerpoint/2010/main" val="34056093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BDE764F-3526-23EB-7669-0555055B81EF}"/>
              </a:ext>
            </a:extLst>
          </p:cNvPr>
          <p:cNvSpPr>
            <a:spLocks noGrp="1"/>
          </p:cNvSpPr>
          <p:nvPr>
            <p:ph type="sldNum" sz="quarter" idx="12"/>
          </p:nvPr>
        </p:nvSpPr>
        <p:spPr/>
        <p:txBody>
          <a:bodyPr/>
          <a:lstStyle/>
          <a:p>
            <a:fld id="{FB12CDF8-32CE-4E9C-B71D-397F5A61EE24}" type="slidenum">
              <a:rPr lang="en-US" smtClean="0"/>
              <a:t>16</a:t>
            </a:fld>
            <a:endParaRPr lang="en-US"/>
          </a:p>
        </p:txBody>
      </p:sp>
      <p:graphicFrame>
        <p:nvGraphicFramePr>
          <p:cNvPr id="5" name="Table 5">
            <a:extLst>
              <a:ext uri="{FF2B5EF4-FFF2-40B4-BE49-F238E27FC236}">
                <a16:creationId xmlns:a16="http://schemas.microsoft.com/office/drawing/2014/main" id="{370314F4-E4C6-6939-5233-AD3643102028}"/>
              </a:ext>
            </a:extLst>
          </p:cNvPr>
          <p:cNvGraphicFramePr>
            <a:graphicFrameLocks noGrp="1"/>
          </p:cNvGraphicFramePr>
          <p:nvPr>
            <p:extLst>
              <p:ext uri="{D42A27DB-BD31-4B8C-83A1-F6EECF244321}">
                <p14:modId xmlns:p14="http://schemas.microsoft.com/office/powerpoint/2010/main" val="1956328491"/>
              </p:ext>
            </p:extLst>
          </p:nvPr>
        </p:nvGraphicFramePr>
        <p:xfrm>
          <a:off x="537464" y="1201434"/>
          <a:ext cx="9630664" cy="4530069"/>
        </p:xfrm>
        <a:graphic>
          <a:graphicData uri="http://schemas.openxmlformats.org/drawingml/2006/table">
            <a:tbl>
              <a:tblPr firstRow="1" bandRow="1">
                <a:tableStyleId>{5C22544A-7EE6-4342-B048-85BDC9FD1C3A}</a:tableStyleId>
              </a:tblPr>
              <a:tblGrid>
                <a:gridCol w="4815332">
                  <a:extLst>
                    <a:ext uri="{9D8B030D-6E8A-4147-A177-3AD203B41FA5}">
                      <a16:colId xmlns:a16="http://schemas.microsoft.com/office/drawing/2014/main" val="2115353056"/>
                    </a:ext>
                  </a:extLst>
                </a:gridCol>
                <a:gridCol w="4815332">
                  <a:extLst>
                    <a:ext uri="{9D8B030D-6E8A-4147-A177-3AD203B41FA5}">
                      <a16:colId xmlns:a16="http://schemas.microsoft.com/office/drawing/2014/main" val="157426601"/>
                    </a:ext>
                  </a:extLst>
                </a:gridCol>
              </a:tblGrid>
              <a:tr h="1113783">
                <a:tc>
                  <a:txBody>
                    <a:bodyPr/>
                    <a:lstStyle/>
                    <a:p>
                      <a:r>
                        <a:rPr lang="en-US" sz="2800" dirty="0"/>
                        <a:t>Member</a:t>
                      </a:r>
                    </a:p>
                  </a:txBody>
                  <a:tcPr/>
                </a:tc>
                <a:tc>
                  <a:txBody>
                    <a:bodyPr/>
                    <a:lstStyle/>
                    <a:p>
                      <a:r>
                        <a:rPr lang="en-US" sz="2800" dirty="0"/>
                        <a:t>Contribution</a:t>
                      </a:r>
                    </a:p>
                  </a:txBody>
                  <a:tcPr/>
                </a:tc>
                <a:extLst>
                  <a:ext uri="{0D108BD9-81ED-4DB2-BD59-A6C34878D82A}">
                    <a16:rowId xmlns:a16="http://schemas.microsoft.com/office/drawing/2014/main" val="684411389"/>
                  </a:ext>
                </a:extLst>
              </a:tr>
              <a:tr h="11137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Esha Reddy</a:t>
                      </a:r>
                    </a:p>
                    <a:p>
                      <a:endParaRPr lang="en-US" dirty="0"/>
                    </a:p>
                    <a:p>
                      <a:endParaRPr lang="en-US" sz="1800" dirty="0">
                        <a:solidFill>
                          <a:schemeClr val="tx1"/>
                        </a:solidFill>
                      </a:endParaRPr>
                    </a:p>
                    <a:p>
                      <a:endParaRPr lang="en-US" dirty="0"/>
                    </a:p>
                  </a:txBody>
                  <a:tcPr/>
                </a:tc>
                <a:tc>
                  <a:txBody>
                    <a:bodyPr/>
                    <a:lstStyle/>
                    <a:p>
                      <a:r>
                        <a:rPr lang="en-US" dirty="0"/>
                        <a:t>Emissions for each fuel type</a:t>
                      </a:r>
                    </a:p>
                    <a:p>
                      <a:r>
                        <a:rPr lang="en-US" dirty="0"/>
                        <a:t>Global CO2 emissions trend</a:t>
                      </a:r>
                    </a:p>
                  </a:txBody>
                  <a:tcPr/>
                </a:tc>
                <a:extLst>
                  <a:ext uri="{0D108BD9-81ED-4DB2-BD59-A6C34878D82A}">
                    <a16:rowId xmlns:a16="http://schemas.microsoft.com/office/drawing/2014/main" val="458533953"/>
                  </a:ext>
                </a:extLst>
              </a:tr>
              <a:tr h="11137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Rida Fathima</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CO2 emissions for top and bottom 10 countries</a:t>
                      </a:r>
                    </a:p>
                    <a:p>
                      <a:r>
                        <a:rPr lang="en-US" dirty="0"/>
                        <a:t>Emission trends for top 5 emitters</a:t>
                      </a:r>
                    </a:p>
                  </a:txBody>
                  <a:tcPr/>
                </a:tc>
                <a:extLst>
                  <a:ext uri="{0D108BD9-81ED-4DB2-BD59-A6C34878D82A}">
                    <a16:rowId xmlns:a16="http://schemas.microsoft.com/office/drawing/2014/main" val="552069606"/>
                  </a:ext>
                </a:extLst>
              </a:tr>
              <a:tr h="1113783">
                <a:tc>
                  <a:txBody>
                    <a:bodyPr/>
                    <a:lstStyle/>
                    <a:p>
                      <a:r>
                        <a:rPr lang="en-US" sz="1800" dirty="0">
                          <a:solidFill>
                            <a:schemeClr val="tx1"/>
                          </a:solidFill>
                        </a:rPr>
                        <a:t>Rohit Anumolu</a:t>
                      </a:r>
                      <a:endParaRPr lang="en-US" dirty="0"/>
                    </a:p>
                  </a:txBody>
                  <a:tcPr/>
                </a:tc>
                <a:tc>
                  <a:txBody>
                    <a:bodyPr/>
                    <a:lstStyle/>
                    <a:p>
                      <a:r>
                        <a:rPr lang="en-US" dirty="0"/>
                        <a:t>Choropleth plots</a:t>
                      </a:r>
                    </a:p>
                    <a:p>
                      <a:r>
                        <a:rPr lang="en-US" dirty="0"/>
                        <a:t>Word Cloud</a:t>
                      </a:r>
                    </a:p>
                    <a:p>
                      <a:r>
                        <a:rPr lang="en-US" dirty="0"/>
                        <a:t>Data Cleaning</a:t>
                      </a:r>
                    </a:p>
                  </a:txBody>
                  <a:tcPr/>
                </a:tc>
                <a:extLst>
                  <a:ext uri="{0D108BD9-81ED-4DB2-BD59-A6C34878D82A}">
                    <a16:rowId xmlns:a16="http://schemas.microsoft.com/office/drawing/2014/main" val="2620439747"/>
                  </a:ext>
                </a:extLst>
              </a:tr>
            </a:tbl>
          </a:graphicData>
        </a:graphic>
      </p:graphicFrame>
    </p:spTree>
    <p:extLst>
      <p:ext uri="{BB962C8B-B14F-4D97-AF65-F5344CB8AC3E}">
        <p14:creationId xmlns:p14="http://schemas.microsoft.com/office/powerpoint/2010/main" val="2517151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E25270-08E8-4221-B72E-1B66545CEBF4}"/>
              </a:ext>
            </a:extLst>
          </p:cNvPr>
          <p:cNvSpPr>
            <a:spLocks noGrp="1"/>
          </p:cNvSpPr>
          <p:nvPr>
            <p:ph type="title"/>
          </p:nvPr>
        </p:nvSpPr>
        <p:spPr>
          <a:xfrm>
            <a:off x="3985256" y="3169030"/>
            <a:ext cx="4156364" cy="740844"/>
          </a:xfrm>
        </p:spPr>
        <p:txBody>
          <a:bodyPr/>
          <a:lstStyle/>
          <a:p>
            <a:r>
              <a:rPr lang="en-US" dirty="0"/>
              <a:t>Questions</a:t>
            </a:r>
          </a:p>
        </p:txBody>
      </p:sp>
    </p:spTree>
    <p:extLst>
      <p:ext uri="{BB962C8B-B14F-4D97-AF65-F5344CB8AC3E}">
        <p14:creationId xmlns:p14="http://schemas.microsoft.com/office/powerpoint/2010/main" val="4139729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B74C2-E1E7-41D8-8F6C-0519B89EDE52}"/>
              </a:ext>
            </a:extLst>
          </p:cNvPr>
          <p:cNvSpPr>
            <a:spLocks noGrp="1"/>
          </p:cNvSpPr>
          <p:nvPr>
            <p:ph type="title"/>
          </p:nvPr>
        </p:nvSpPr>
        <p:spPr>
          <a:xfrm>
            <a:off x="4194575" y="2645470"/>
            <a:ext cx="4156364" cy="1479508"/>
          </a:xfrm>
        </p:spPr>
        <p:txBody>
          <a:bodyPr/>
          <a:lstStyle/>
          <a:p>
            <a:r>
              <a:rPr lang="en-US"/>
              <a:t>Thank You! </a:t>
            </a:r>
          </a:p>
        </p:txBody>
      </p:sp>
    </p:spTree>
    <p:extLst>
      <p:ext uri="{BB962C8B-B14F-4D97-AF65-F5344CB8AC3E}">
        <p14:creationId xmlns:p14="http://schemas.microsoft.com/office/powerpoint/2010/main" val="1031225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B74C2-E1E7-41D8-8F6C-0519B89EDE52}"/>
              </a:ext>
            </a:extLst>
          </p:cNvPr>
          <p:cNvSpPr>
            <a:spLocks noGrp="1"/>
          </p:cNvSpPr>
          <p:nvPr>
            <p:ph type="title"/>
          </p:nvPr>
        </p:nvSpPr>
        <p:spPr>
          <a:xfrm>
            <a:off x="3985256" y="2667503"/>
            <a:ext cx="4156364" cy="1479508"/>
          </a:xfrm>
        </p:spPr>
        <p:txBody>
          <a:bodyPr/>
          <a:lstStyle/>
          <a:p>
            <a:r>
              <a:rPr lang="en-US" dirty="0"/>
              <a:t>Dataset Info</a:t>
            </a:r>
          </a:p>
        </p:txBody>
      </p:sp>
    </p:spTree>
    <p:extLst>
      <p:ext uri="{BB962C8B-B14F-4D97-AF65-F5344CB8AC3E}">
        <p14:creationId xmlns:p14="http://schemas.microsoft.com/office/powerpoint/2010/main" val="3097605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14DE4-0D8A-42C4-92D5-C00C0EE49905}"/>
              </a:ext>
            </a:extLst>
          </p:cNvPr>
          <p:cNvSpPr>
            <a:spLocks noGrp="1"/>
          </p:cNvSpPr>
          <p:nvPr>
            <p:ph type="title"/>
          </p:nvPr>
        </p:nvSpPr>
        <p:spPr>
          <a:xfrm>
            <a:off x="188976" y="714932"/>
            <a:ext cx="11430000" cy="443198"/>
          </a:xfrm>
        </p:spPr>
        <p:txBody>
          <a:bodyPr/>
          <a:lstStyle/>
          <a:p>
            <a:r>
              <a:rPr lang="en-US" sz="3200" dirty="0"/>
              <a:t>Global Fossil-Fuel CO2 Emissions</a:t>
            </a:r>
          </a:p>
        </p:txBody>
      </p:sp>
      <p:sp>
        <p:nvSpPr>
          <p:cNvPr id="3" name="Content Placeholder 2">
            <a:extLst>
              <a:ext uri="{FF2B5EF4-FFF2-40B4-BE49-F238E27FC236}">
                <a16:creationId xmlns:a16="http://schemas.microsoft.com/office/drawing/2014/main" id="{4622356F-01E6-4472-BCD9-2CD8F6FBE72A}"/>
              </a:ext>
            </a:extLst>
          </p:cNvPr>
          <p:cNvSpPr>
            <a:spLocks noGrp="1"/>
          </p:cNvSpPr>
          <p:nvPr>
            <p:ph idx="1"/>
          </p:nvPr>
        </p:nvSpPr>
        <p:spPr>
          <a:xfrm>
            <a:off x="188976" y="1367936"/>
            <a:ext cx="10449296" cy="4928616"/>
          </a:xfrm>
        </p:spPr>
        <p:txBody>
          <a:bodyPr/>
          <a:lstStyle/>
          <a:p>
            <a:r>
              <a:rPr lang="en-US" sz="2400" dirty="0">
                <a:solidFill>
                  <a:schemeClr val="tx2"/>
                </a:solidFill>
                <a:ea typeface="+mj-ea"/>
                <a:cs typeface="+mj-cs"/>
              </a:rPr>
              <a:t>Data Source</a:t>
            </a:r>
            <a:r>
              <a:rPr lang="en-US" sz="2400" dirty="0">
                <a:solidFill>
                  <a:schemeClr val="tx2">
                    <a:lumMod val="75000"/>
                  </a:schemeClr>
                </a:solidFill>
              </a:rPr>
              <a:t>: </a:t>
            </a:r>
            <a:r>
              <a:rPr lang="en-US" sz="2400" dirty="0">
                <a:solidFill>
                  <a:schemeClr val="tx2">
                    <a:lumMod val="75000"/>
                  </a:schemeClr>
                </a:solidFill>
                <a:hlinkClick r:id="rId3"/>
              </a:rPr>
              <a:t>https://energy.appstate.edu/cdiac-appstate/data-products</a:t>
            </a:r>
            <a:endParaRPr lang="en-US" sz="2400" dirty="0">
              <a:solidFill>
                <a:schemeClr val="tx2">
                  <a:lumMod val="75000"/>
                </a:schemeClr>
              </a:solidFill>
            </a:endParaRPr>
          </a:p>
          <a:p>
            <a:pPr marL="342900" indent="-342900">
              <a:buFont typeface="Arial" panose="020B0604020202020204" pitchFamily="34" charset="0"/>
              <a:buChar char="•"/>
            </a:pPr>
            <a:r>
              <a:rPr lang="en-US" dirty="0"/>
              <a:t>This data product is a time series of Carbon Dioxide (CO2) emissions from fossil fuel combustion and cement manufacture.</a:t>
            </a:r>
          </a:p>
          <a:p>
            <a:pPr marL="342900" indent="-342900">
              <a:buFont typeface="Arial" panose="020B0604020202020204" pitchFamily="34" charset="0"/>
              <a:buChar char="•"/>
            </a:pPr>
            <a:r>
              <a:rPr lang="en-US" dirty="0"/>
              <a:t>Estimates of CO2 emissions and other emissions due to different fuel consumptions </a:t>
            </a:r>
            <a:r>
              <a:rPr kumimoji="0" lang="en-US" sz="2000" b="1" i="0" u="none" strike="noStrike" kern="1200" cap="none" spc="0" normalizeH="0" baseline="0" noProof="0" dirty="0">
                <a:ln>
                  <a:noFill/>
                </a:ln>
                <a:solidFill>
                  <a:srgbClr val="C60C30"/>
                </a:solidFill>
                <a:effectLst/>
                <a:uLnTx/>
                <a:uFillTx/>
                <a:latin typeface="Arial" panose="020B0604020202020204" pitchFamily="34" charset="0"/>
                <a:ea typeface="+mn-ea"/>
                <a:cs typeface="+mn-cs"/>
              </a:rPr>
              <a:t>(solid, liquid, gas fuel)</a:t>
            </a:r>
            <a:r>
              <a:rPr lang="en-US" dirty="0"/>
              <a:t> are present - Nation wise, from 1751. It also includes the estimates of emissions from cement production and gas flaring .</a:t>
            </a:r>
          </a:p>
          <a:p>
            <a:pPr marL="342900" indent="-342900">
              <a:buFont typeface="Arial" panose="020B0604020202020204" pitchFamily="34" charset="0"/>
              <a:buChar char="•"/>
            </a:pPr>
            <a:r>
              <a:rPr lang="en-US" dirty="0"/>
              <a:t>Per capita CO2 emissions and emissions from international trade (bunker fuels) are included as well.</a:t>
            </a:r>
          </a:p>
        </p:txBody>
      </p:sp>
      <p:pic>
        <p:nvPicPr>
          <p:cNvPr id="5" name="Picture 4">
            <a:extLst>
              <a:ext uri="{FF2B5EF4-FFF2-40B4-BE49-F238E27FC236}">
                <a16:creationId xmlns:a16="http://schemas.microsoft.com/office/drawing/2014/main" id="{E92FC71C-A9C9-F9F0-D66B-2DFA28E1504D}"/>
              </a:ext>
            </a:extLst>
          </p:cNvPr>
          <p:cNvPicPr>
            <a:picLocks noChangeAspect="1"/>
          </p:cNvPicPr>
          <p:nvPr/>
        </p:nvPicPr>
        <p:blipFill>
          <a:blip r:embed="rId4"/>
          <a:stretch>
            <a:fillRect/>
          </a:stretch>
        </p:blipFill>
        <p:spPr>
          <a:xfrm>
            <a:off x="6311730" y="4280627"/>
            <a:ext cx="4326542" cy="2418874"/>
          </a:xfrm>
          <a:prstGeom prst="rect">
            <a:avLst/>
          </a:prstGeom>
        </p:spPr>
      </p:pic>
    </p:spTree>
    <p:extLst>
      <p:ext uri="{BB962C8B-B14F-4D97-AF65-F5344CB8AC3E}">
        <p14:creationId xmlns:p14="http://schemas.microsoft.com/office/powerpoint/2010/main" val="3554022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E09762FC-2323-417F-A330-13F0E4181022}"/>
              </a:ext>
            </a:extLst>
          </p:cNvPr>
          <p:cNvGraphicFramePr>
            <a:graphicFrameLocks noGrp="1"/>
          </p:cNvGraphicFramePr>
          <p:nvPr>
            <p:ph idx="1"/>
            <p:extLst>
              <p:ext uri="{D42A27DB-BD31-4B8C-83A1-F6EECF244321}">
                <p14:modId xmlns:p14="http://schemas.microsoft.com/office/powerpoint/2010/main" val="2944605699"/>
              </p:ext>
            </p:extLst>
          </p:nvPr>
        </p:nvGraphicFramePr>
        <p:xfrm>
          <a:off x="447735" y="1320203"/>
          <a:ext cx="3442856" cy="1112520"/>
        </p:xfrm>
        <a:graphic>
          <a:graphicData uri="http://schemas.openxmlformats.org/drawingml/2006/table">
            <a:tbl>
              <a:tblPr firstRow="1" bandRow="1">
                <a:tableStyleId>{5C22544A-7EE6-4342-B048-85BDC9FD1C3A}</a:tableStyleId>
              </a:tblPr>
              <a:tblGrid>
                <a:gridCol w="1721428">
                  <a:extLst>
                    <a:ext uri="{9D8B030D-6E8A-4147-A177-3AD203B41FA5}">
                      <a16:colId xmlns:a16="http://schemas.microsoft.com/office/drawing/2014/main" val="3633819855"/>
                    </a:ext>
                  </a:extLst>
                </a:gridCol>
                <a:gridCol w="1721428">
                  <a:extLst>
                    <a:ext uri="{9D8B030D-6E8A-4147-A177-3AD203B41FA5}">
                      <a16:colId xmlns:a16="http://schemas.microsoft.com/office/drawing/2014/main" val="173605856"/>
                    </a:ext>
                  </a:extLst>
                </a:gridCol>
              </a:tblGrid>
              <a:tr h="370840">
                <a:tc>
                  <a:txBody>
                    <a:bodyPr/>
                    <a:lstStyle/>
                    <a:p>
                      <a:r>
                        <a:rPr lang="en-US" sz="1800" b="1" kern="1200" dirty="0">
                          <a:solidFill>
                            <a:schemeClr val="lt1"/>
                          </a:solidFill>
                          <a:latin typeface="+mn-lt"/>
                          <a:ea typeface="+mn-ea"/>
                          <a:cs typeface="+mn-cs"/>
                        </a:rPr>
                        <a:t>Yearly</a:t>
                      </a:r>
                      <a:r>
                        <a:rPr lang="en-US" sz="1800" dirty="0">
                          <a:solidFill>
                            <a:srgbClr val="000000"/>
                          </a:solidFill>
                        </a:rPr>
                        <a:t> </a:t>
                      </a:r>
                      <a:r>
                        <a:rPr lang="en-US" sz="1800" b="1" kern="1200" dirty="0">
                          <a:solidFill>
                            <a:schemeClr val="lt1"/>
                          </a:solidFill>
                          <a:latin typeface="+mn-lt"/>
                          <a:ea typeface="+mn-ea"/>
                          <a:cs typeface="+mn-cs"/>
                        </a:rPr>
                        <a:t>data</a:t>
                      </a:r>
                    </a:p>
                  </a:txBody>
                  <a:tcPr/>
                </a:tc>
                <a:tc>
                  <a:txBody>
                    <a:bodyPr/>
                    <a:lstStyle/>
                    <a:p>
                      <a:endParaRPr lang="en-US" sz="1800" b="1" kern="1200" dirty="0">
                        <a:solidFill>
                          <a:srgbClr val="000000"/>
                        </a:solidFill>
                        <a:latin typeface="+mn-lt"/>
                        <a:ea typeface="+mn-ea"/>
                        <a:cs typeface="+mn-cs"/>
                      </a:endParaRPr>
                    </a:p>
                  </a:txBody>
                  <a:tcPr/>
                </a:tc>
                <a:extLst>
                  <a:ext uri="{0D108BD9-81ED-4DB2-BD59-A6C34878D82A}">
                    <a16:rowId xmlns:a16="http://schemas.microsoft.com/office/drawing/2014/main" val="4079364857"/>
                  </a:ext>
                </a:extLst>
              </a:tr>
              <a:tr h="370840">
                <a:tc>
                  <a:txBody>
                    <a:bodyPr/>
                    <a:lstStyle/>
                    <a:p>
                      <a:r>
                        <a:rPr lang="en-US" dirty="0">
                          <a:solidFill>
                            <a:srgbClr val="000000"/>
                          </a:solidFill>
                        </a:rPr>
                        <a:t>Rows</a:t>
                      </a:r>
                    </a:p>
                  </a:txBody>
                  <a:tcPr/>
                </a:tc>
                <a:tc>
                  <a:txBody>
                    <a:bodyPr/>
                    <a:lstStyle/>
                    <a:p>
                      <a:r>
                        <a:rPr lang="en-US" dirty="0">
                          <a:solidFill>
                            <a:srgbClr val="000000"/>
                          </a:solidFill>
                        </a:rPr>
                        <a:t>18547</a:t>
                      </a:r>
                    </a:p>
                  </a:txBody>
                  <a:tcPr/>
                </a:tc>
                <a:extLst>
                  <a:ext uri="{0D108BD9-81ED-4DB2-BD59-A6C34878D82A}">
                    <a16:rowId xmlns:a16="http://schemas.microsoft.com/office/drawing/2014/main" val="1980943138"/>
                  </a:ext>
                </a:extLst>
              </a:tr>
              <a:tr h="370840">
                <a:tc>
                  <a:txBody>
                    <a:bodyPr/>
                    <a:lstStyle/>
                    <a:p>
                      <a:r>
                        <a:rPr lang="en-US" dirty="0">
                          <a:solidFill>
                            <a:srgbClr val="000000"/>
                          </a:solidFill>
                        </a:rPr>
                        <a:t>Columns</a:t>
                      </a:r>
                    </a:p>
                  </a:txBody>
                  <a:tcPr/>
                </a:tc>
                <a:tc>
                  <a:txBody>
                    <a:bodyPr/>
                    <a:lstStyle/>
                    <a:p>
                      <a:r>
                        <a:rPr lang="en-US" dirty="0">
                          <a:solidFill>
                            <a:srgbClr val="000000"/>
                          </a:solidFill>
                        </a:rPr>
                        <a:t>10</a:t>
                      </a:r>
                    </a:p>
                  </a:txBody>
                  <a:tcPr/>
                </a:tc>
                <a:extLst>
                  <a:ext uri="{0D108BD9-81ED-4DB2-BD59-A6C34878D82A}">
                    <a16:rowId xmlns:a16="http://schemas.microsoft.com/office/drawing/2014/main" val="1284071436"/>
                  </a:ext>
                </a:extLst>
              </a:tr>
            </a:tbl>
          </a:graphicData>
        </a:graphic>
      </p:graphicFrame>
      <p:sp>
        <p:nvSpPr>
          <p:cNvPr id="3" name="Title 2">
            <a:extLst>
              <a:ext uri="{FF2B5EF4-FFF2-40B4-BE49-F238E27FC236}">
                <a16:creationId xmlns:a16="http://schemas.microsoft.com/office/drawing/2014/main" id="{C3B17131-A32A-46DB-A922-58391FB6BC9D}"/>
              </a:ext>
            </a:extLst>
          </p:cNvPr>
          <p:cNvSpPr>
            <a:spLocks noGrp="1"/>
          </p:cNvSpPr>
          <p:nvPr>
            <p:ph type="title"/>
          </p:nvPr>
        </p:nvSpPr>
        <p:spPr>
          <a:xfrm>
            <a:off x="143256" y="562455"/>
            <a:ext cx="11430000" cy="498598"/>
          </a:xfrm>
        </p:spPr>
        <p:txBody>
          <a:bodyPr/>
          <a:lstStyle/>
          <a:p>
            <a:r>
              <a:rPr lang="en-US" sz="3600" dirty="0"/>
              <a:t>Fossil-Fuel CO2 Emissions of every Nation</a:t>
            </a:r>
            <a:endParaRPr lang="en-US" dirty="0"/>
          </a:p>
        </p:txBody>
      </p:sp>
      <p:sp>
        <p:nvSpPr>
          <p:cNvPr id="5" name="Rectangle 4">
            <a:extLst>
              <a:ext uri="{FF2B5EF4-FFF2-40B4-BE49-F238E27FC236}">
                <a16:creationId xmlns:a16="http://schemas.microsoft.com/office/drawing/2014/main" id="{2EEA2600-0BA9-4350-8F25-43B51A910C0F}"/>
              </a:ext>
            </a:extLst>
          </p:cNvPr>
          <p:cNvSpPr/>
          <p:nvPr/>
        </p:nvSpPr>
        <p:spPr>
          <a:xfrm>
            <a:off x="927778" y="2432723"/>
            <a:ext cx="1877437" cy="646331"/>
          </a:xfrm>
          <a:prstGeom prst="rect">
            <a:avLst/>
          </a:prstGeom>
        </p:spPr>
        <p:txBody>
          <a:bodyPr wrap="none">
            <a:spAutoFit/>
          </a:bodyPr>
          <a:lstStyle/>
          <a:p>
            <a:r>
              <a:rPr lang="en-US" dirty="0">
                <a:solidFill>
                  <a:srgbClr val="000000"/>
                </a:solidFill>
              </a:rPr>
              <a:t>Start date: 1751</a:t>
            </a:r>
          </a:p>
          <a:p>
            <a:r>
              <a:rPr lang="en-US" dirty="0">
                <a:solidFill>
                  <a:srgbClr val="000000"/>
                </a:solidFill>
              </a:rPr>
              <a:t>End date :  2019</a:t>
            </a:r>
          </a:p>
        </p:txBody>
      </p:sp>
      <p:pic>
        <p:nvPicPr>
          <p:cNvPr id="12" name="Picture 11">
            <a:extLst>
              <a:ext uri="{FF2B5EF4-FFF2-40B4-BE49-F238E27FC236}">
                <a16:creationId xmlns:a16="http://schemas.microsoft.com/office/drawing/2014/main" id="{A21580F0-E12A-1822-8DEE-5B4D77E90FAA}"/>
              </a:ext>
            </a:extLst>
          </p:cNvPr>
          <p:cNvPicPr>
            <a:picLocks noChangeAspect="1"/>
          </p:cNvPicPr>
          <p:nvPr/>
        </p:nvPicPr>
        <p:blipFill>
          <a:blip r:embed="rId2"/>
          <a:stretch>
            <a:fillRect/>
          </a:stretch>
        </p:blipFill>
        <p:spPr>
          <a:xfrm>
            <a:off x="447734" y="3429000"/>
            <a:ext cx="8586537" cy="2727055"/>
          </a:xfrm>
          <a:prstGeom prst="rect">
            <a:avLst/>
          </a:prstGeom>
        </p:spPr>
      </p:pic>
      <p:pic>
        <p:nvPicPr>
          <p:cNvPr id="2" name="Picture 1">
            <a:extLst>
              <a:ext uri="{FF2B5EF4-FFF2-40B4-BE49-F238E27FC236}">
                <a16:creationId xmlns:a16="http://schemas.microsoft.com/office/drawing/2014/main" id="{223F1D6A-F322-4A9E-9422-1DB818E0D761}"/>
              </a:ext>
            </a:extLst>
          </p:cNvPr>
          <p:cNvPicPr>
            <a:picLocks noChangeAspect="1"/>
          </p:cNvPicPr>
          <p:nvPr/>
        </p:nvPicPr>
        <p:blipFill>
          <a:blip r:embed="rId3"/>
          <a:stretch>
            <a:fillRect/>
          </a:stretch>
        </p:blipFill>
        <p:spPr>
          <a:xfrm>
            <a:off x="4536824" y="1564117"/>
            <a:ext cx="7529173" cy="1112520"/>
          </a:xfrm>
          <a:prstGeom prst="rect">
            <a:avLst/>
          </a:prstGeom>
        </p:spPr>
      </p:pic>
    </p:spTree>
    <p:extLst>
      <p:ext uri="{BB962C8B-B14F-4D97-AF65-F5344CB8AC3E}">
        <p14:creationId xmlns:p14="http://schemas.microsoft.com/office/powerpoint/2010/main" val="29404471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B74C2-E1E7-41D8-8F6C-0519B89EDE52}"/>
              </a:ext>
            </a:extLst>
          </p:cNvPr>
          <p:cNvSpPr>
            <a:spLocks noGrp="1"/>
          </p:cNvSpPr>
          <p:nvPr>
            <p:ph type="title"/>
          </p:nvPr>
        </p:nvSpPr>
        <p:spPr>
          <a:xfrm>
            <a:off x="3985256" y="3036835"/>
            <a:ext cx="4156364" cy="740844"/>
          </a:xfrm>
        </p:spPr>
        <p:txBody>
          <a:bodyPr/>
          <a:lstStyle/>
          <a:p>
            <a:r>
              <a:rPr lang="en-US" dirty="0"/>
              <a:t>Insights</a:t>
            </a:r>
          </a:p>
        </p:txBody>
      </p:sp>
    </p:spTree>
    <p:extLst>
      <p:ext uri="{BB962C8B-B14F-4D97-AF65-F5344CB8AC3E}">
        <p14:creationId xmlns:p14="http://schemas.microsoft.com/office/powerpoint/2010/main" val="3709044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99925A-F0EE-C4EC-F01F-0D54B31E9F57}"/>
              </a:ext>
            </a:extLst>
          </p:cNvPr>
          <p:cNvPicPr>
            <a:picLocks noChangeAspect="1"/>
          </p:cNvPicPr>
          <p:nvPr/>
        </p:nvPicPr>
        <p:blipFill>
          <a:blip r:embed="rId3"/>
          <a:stretch>
            <a:fillRect/>
          </a:stretch>
        </p:blipFill>
        <p:spPr>
          <a:xfrm>
            <a:off x="343379" y="246887"/>
            <a:ext cx="7648477" cy="6084017"/>
          </a:xfrm>
          <a:prstGeom prst="rect">
            <a:avLst/>
          </a:prstGeom>
        </p:spPr>
      </p:pic>
      <p:sp>
        <p:nvSpPr>
          <p:cNvPr id="10" name="TextBox 9">
            <a:extLst>
              <a:ext uri="{FF2B5EF4-FFF2-40B4-BE49-F238E27FC236}">
                <a16:creationId xmlns:a16="http://schemas.microsoft.com/office/drawing/2014/main" id="{C00AFAB3-82F1-FF2D-7CD6-47D6FB7B9E1D}"/>
              </a:ext>
            </a:extLst>
          </p:cNvPr>
          <p:cNvSpPr txBox="1"/>
          <p:nvPr/>
        </p:nvSpPr>
        <p:spPr>
          <a:xfrm>
            <a:off x="8531352" y="1867590"/>
            <a:ext cx="3172968" cy="4493538"/>
          </a:xfrm>
          <a:prstGeom prst="rect">
            <a:avLst/>
          </a:prstGeom>
          <a:noFill/>
        </p:spPr>
        <p:txBody>
          <a:bodyPr wrap="square">
            <a:spAutoFit/>
          </a:bodyPr>
          <a:lstStyle/>
          <a:p>
            <a:pPr marL="342900" indent="-342900">
              <a:buFont typeface="Arial" panose="020B0604020202020204" pitchFamily="34" charset="0"/>
              <a:buChar char="•"/>
            </a:pPr>
            <a:r>
              <a:rPr lang="en-US" sz="2200" dirty="0">
                <a:solidFill>
                  <a:srgbClr val="0539A6"/>
                </a:solidFill>
                <a:latin typeface="Century Gothic" charset="0"/>
              </a:rPr>
              <a:t>We can see the share of each fuel contributing to the overall CO2 emissions in the year 1950.</a:t>
            </a:r>
          </a:p>
          <a:p>
            <a:endParaRPr lang="en-US" sz="2200" dirty="0">
              <a:solidFill>
                <a:srgbClr val="0539A6"/>
              </a:solidFill>
              <a:latin typeface="Century Gothic" charset="0"/>
            </a:endParaRPr>
          </a:p>
          <a:p>
            <a:pPr marL="342900" indent="-342900">
              <a:buFont typeface="Arial" panose="020B0604020202020204" pitchFamily="34" charset="0"/>
              <a:buChar char="•"/>
            </a:pPr>
            <a:r>
              <a:rPr lang="en-US" sz="2200" dirty="0">
                <a:solidFill>
                  <a:srgbClr val="0539A6"/>
                </a:solidFill>
                <a:latin typeface="Century Gothic" charset="0"/>
              </a:rPr>
              <a:t>With solid fuel, followed by liquid fuel emitted the most, together contributing to a total of 76.6%.</a:t>
            </a:r>
          </a:p>
        </p:txBody>
      </p:sp>
    </p:spTree>
    <p:extLst>
      <p:ext uri="{BB962C8B-B14F-4D97-AF65-F5344CB8AC3E}">
        <p14:creationId xmlns:p14="http://schemas.microsoft.com/office/powerpoint/2010/main" val="2248823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9A28C6-8A58-7DBB-78CC-A89B765493C0}"/>
              </a:ext>
            </a:extLst>
          </p:cNvPr>
          <p:cNvPicPr>
            <a:picLocks noChangeAspect="1"/>
          </p:cNvPicPr>
          <p:nvPr/>
        </p:nvPicPr>
        <p:blipFill>
          <a:blip r:embed="rId3"/>
          <a:stretch>
            <a:fillRect/>
          </a:stretch>
        </p:blipFill>
        <p:spPr>
          <a:xfrm>
            <a:off x="164034" y="666321"/>
            <a:ext cx="7920510" cy="4631820"/>
          </a:xfrm>
          <a:prstGeom prst="rect">
            <a:avLst/>
          </a:prstGeom>
        </p:spPr>
      </p:pic>
      <p:sp>
        <p:nvSpPr>
          <p:cNvPr id="5" name="TextBox 4">
            <a:extLst>
              <a:ext uri="{FF2B5EF4-FFF2-40B4-BE49-F238E27FC236}">
                <a16:creationId xmlns:a16="http://schemas.microsoft.com/office/drawing/2014/main" id="{BF447DE4-039C-49AF-C8ED-DD74A1CFEDE0}"/>
              </a:ext>
            </a:extLst>
          </p:cNvPr>
          <p:cNvSpPr txBox="1"/>
          <p:nvPr/>
        </p:nvSpPr>
        <p:spPr>
          <a:xfrm>
            <a:off x="8220456" y="2286278"/>
            <a:ext cx="3566160" cy="4154984"/>
          </a:xfrm>
          <a:prstGeom prst="rect">
            <a:avLst/>
          </a:prstGeom>
          <a:noFill/>
        </p:spPr>
        <p:txBody>
          <a:bodyPr wrap="square">
            <a:spAutoFit/>
          </a:bodyPr>
          <a:lstStyle/>
          <a:p>
            <a:pPr marL="342900" indent="-342900">
              <a:buFont typeface="Arial" panose="020B0604020202020204" pitchFamily="34" charset="0"/>
              <a:buChar char="•"/>
            </a:pPr>
            <a:r>
              <a:rPr lang="en-US" sz="2200" dirty="0">
                <a:solidFill>
                  <a:srgbClr val="0539A6"/>
                </a:solidFill>
                <a:latin typeface="Century Gothic" charset="0"/>
              </a:rPr>
              <a:t>We can see that CO2 emissions started increasing in the 1900s, which was also marked by the start of the fossil-fuel era.</a:t>
            </a:r>
          </a:p>
          <a:p>
            <a:pPr marL="342900" indent="-342900">
              <a:buFont typeface="Arial" panose="020B0604020202020204" pitchFamily="34" charset="0"/>
              <a:buChar char="•"/>
            </a:pPr>
            <a:endParaRPr lang="en-US" sz="2200" dirty="0">
              <a:solidFill>
                <a:srgbClr val="0539A6"/>
              </a:solidFill>
              <a:latin typeface="Century Gothic" charset="0"/>
            </a:endParaRPr>
          </a:p>
          <a:p>
            <a:pPr marL="342900" indent="-342900">
              <a:buFont typeface="Arial" panose="020B0604020202020204" pitchFamily="34" charset="0"/>
              <a:buChar char="•"/>
            </a:pPr>
            <a:r>
              <a:rPr lang="en-US" sz="2200" dirty="0">
                <a:solidFill>
                  <a:srgbClr val="0539A6"/>
                </a:solidFill>
                <a:latin typeface="Century Gothic" charset="0"/>
              </a:rPr>
              <a:t>Later, emissions increased rapidly from 1960, due to industrialization and population growth.</a:t>
            </a:r>
            <a:endParaRPr lang="en-US" sz="2200" dirty="0"/>
          </a:p>
        </p:txBody>
      </p:sp>
    </p:spTree>
    <p:extLst>
      <p:ext uri="{BB962C8B-B14F-4D97-AF65-F5344CB8AC3E}">
        <p14:creationId xmlns:p14="http://schemas.microsoft.com/office/powerpoint/2010/main" val="3354502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2F8DCB-4331-4C7D-F958-97DE5FE8B464}"/>
              </a:ext>
            </a:extLst>
          </p:cNvPr>
          <p:cNvPicPr>
            <a:picLocks noChangeAspect="1"/>
          </p:cNvPicPr>
          <p:nvPr/>
        </p:nvPicPr>
        <p:blipFill>
          <a:blip r:embed="rId3"/>
          <a:stretch>
            <a:fillRect/>
          </a:stretch>
        </p:blipFill>
        <p:spPr>
          <a:xfrm>
            <a:off x="140386" y="2697033"/>
            <a:ext cx="7183779" cy="3596190"/>
          </a:xfrm>
          <a:prstGeom prst="rect">
            <a:avLst/>
          </a:prstGeom>
        </p:spPr>
      </p:pic>
      <p:sp>
        <p:nvSpPr>
          <p:cNvPr id="5" name="TextBox 4">
            <a:extLst>
              <a:ext uri="{FF2B5EF4-FFF2-40B4-BE49-F238E27FC236}">
                <a16:creationId xmlns:a16="http://schemas.microsoft.com/office/drawing/2014/main" id="{6A1861D3-859C-3248-626E-D2B90DDAC50B}"/>
              </a:ext>
            </a:extLst>
          </p:cNvPr>
          <p:cNvSpPr txBox="1"/>
          <p:nvPr/>
        </p:nvSpPr>
        <p:spPr>
          <a:xfrm>
            <a:off x="7541613" y="2367171"/>
            <a:ext cx="4650387" cy="4154984"/>
          </a:xfrm>
          <a:prstGeom prst="rect">
            <a:avLst/>
          </a:prstGeom>
          <a:noFill/>
        </p:spPr>
        <p:txBody>
          <a:bodyPr wrap="square">
            <a:spAutoFit/>
          </a:bodyPr>
          <a:lstStyle/>
          <a:p>
            <a:pPr marL="342900" indent="-342900">
              <a:buFont typeface="Arial" panose="020B0604020202020204" pitchFamily="34" charset="0"/>
              <a:buChar char="•"/>
            </a:pPr>
            <a:r>
              <a:rPr lang="en-US" sz="2200" dirty="0">
                <a:solidFill>
                  <a:srgbClr val="0539A6"/>
                </a:solidFill>
                <a:latin typeface="Century Gothic" charset="0"/>
              </a:rPr>
              <a:t>The world cloud shows the top 50 emitters from 1990.</a:t>
            </a:r>
          </a:p>
          <a:p>
            <a:pPr marL="342900" indent="-342900">
              <a:buFont typeface="Arial" panose="020B0604020202020204" pitchFamily="34" charset="0"/>
              <a:buChar char="•"/>
            </a:pPr>
            <a:r>
              <a:rPr lang="en-US" sz="2200" dirty="0">
                <a:solidFill>
                  <a:srgbClr val="0539A6"/>
                </a:solidFill>
                <a:latin typeface="Century Gothic" charset="0"/>
              </a:rPr>
              <a:t>The bar plot shows the top 10 countries with their emissions since past 3 decades.</a:t>
            </a:r>
          </a:p>
          <a:p>
            <a:pPr marL="342900" indent="-342900">
              <a:buFont typeface="Arial" panose="020B0604020202020204" pitchFamily="34" charset="0"/>
              <a:buChar char="•"/>
            </a:pPr>
            <a:r>
              <a:rPr lang="en-US" sz="2200" dirty="0">
                <a:solidFill>
                  <a:srgbClr val="0539A6"/>
                </a:solidFill>
                <a:latin typeface="Century Gothic" charset="0"/>
              </a:rPr>
              <a:t>China has produced the most CO2 emissions during the period 1990 to 2019, with almost 50M metric tons, followed closely by the United States of America 43M metric tons of CO2.</a:t>
            </a:r>
          </a:p>
        </p:txBody>
      </p:sp>
      <p:pic>
        <p:nvPicPr>
          <p:cNvPr id="3" name="Picture 2">
            <a:extLst>
              <a:ext uri="{FF2B5EF4-FFF2-40B4-BE49-F238E27FC236}">
                <a16:creationId xmlns:a16="http://schemas.microsoft.com/office/drawing/2014/main" id="{64E2B1CE-2007-407C-A0CE-6EFA040EB5C2}"/>
              </a:ext>
            </a:extLst>
          </p:cNvPr>
          <p:cNvPicPr>
            <a:picLocks noChangeAspect="1"/>
          </p:cNvPicPr>
          <p:nvPr/>
        </p:nvPicPr>
        <p:blipFill rotWithShape="1">
          <a:blip r:embed="rId4">
            <a:extLst>
              <a:ext uri="{28A0092B-C50C-407E-A947-70E740481C1C}">
                <a14:useLocalDpi xmlns:a14="http://schemas.microsoft.com/office/drawing/2010/main" val="0"/>
              </a:ext>
            </a:extLst>
          </a:blip>
          <a:srcRect l="9347" t="21438" r="7123" b="44052"/>
          <a:stretch/>
        </p:blipFill>
        <p:spPr>
          <a:xfrm>
            <a:off x="917447" y="73233"/>
            <a:ext cx="5546106" cy="2291348"/>
          </a:xfrm>
          <a:prstGeom prst="rect">
            <a:avLst/>
          </a:prstGeom>
        </p:spPr>
      </p:pic>
    </p:spTree>
    <p:extLst>
      <p:ext uri="{BB962C8B-B14F-4D97-AF65-F5344CB8AC3E}">
        <p14:creationId xmlns:p14="http://schemas.microsoft.com/office/powerpoint/2010/main" val="1381965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C31FD1-403D-334C-8215-00F1970C4E8C}"/>
              </a:ext>
            </a:extLst>
          </p:cNvPr>
          <p:cNvPicPr>
            <a:picLocks noChangeAspect="1"/>
          </p:cNvPicPr>
          <p:nvPr/>
        </p:nvPicPr>
        <p:blipFill>
          <a:blip r:embed="rId3"/>
          <a:stretch>
            <a:fillRect/>
          </a:stretch>
        </p:blipFill>
        <p:spPr>
          <a:xfrm>
            <a:off x="0" y="0"/>
            <a:ext cx="11622024" cy="4946904"/>
          </a:xfrm>
          <a:prstGeom prst="rect">
            <a:avLst/>
          </a:prstGeom>
        </p:spPr>
      </p:pic>
      <p:sp>
        <p:nvSpPr>
          <p:cNvPr id="4" name="TextBox 3">
            <a:extLst>
              <a:ext uri="{FF2B5EF4-FFF2-40B4-BE49-F238E27FC236}">
                <a16:creationId xmlns:a16="http://schemas.microsoft.com/office/drawing/2014/main" id="{D7E29418-6835-E593-AA5F-2F1F34869CCE}"/>
              </a:ext>
            </a:extLst>
          </p:cNvPr>
          <p:cNvSpPr txBox="1"/>
          <p:nvPr/>
        </p:nvSpPr>
        <p:spPr>
          <a:xfrm>
            <a:off x="1482398" y="5100328"/>
            <a:ext cx="10709602" cy="1477328"/>
          </a:xfrm>
          <a:prstGeom prst="rect">
            <a:avLst/>
          </a:prstGeom>
          <a:noFill/>
        </p:spPr>
        <p:txBody>
          <a:bodyPr wrap="square">
            <a:spAutoFit/>
          </a:bodyPr>
          <a:lstStyle/>
          <a:p>
            <a:pPr marL="342900" indent="-342900">
              <a:buFont typeface="Arial" panose="020B0604020202020204" pitchFamily="34" charset="0"/>
              <a:buChar char="•"/>
            </a:pPr>
            <a:r>
              <a:rPr lang="en-US" dirty="0">
                <a:solidFill>
                  <a:srgbClr val="0539A6"/>
                </a:solidFill>
                <a:latin typeface="Century Gothic" charset="0"/>
              </a:rPr>
              <a:t>The Emissions trend shows that China’s emissions have shot up, while the other top e countries’ total emissions have stayed almost constant. India’s emissions also increased from 2010.</a:t>
            </a:r>
          </a:p>
          <a:p>
            <a:pPr marL="342900" indent="-342900">
              <a:buFont typeface="Arial" panose="020B0604020202020204" pitchFamily="34" charset="0"/>
              <a:buChar char="•"/>
            </a:pPr>
            <a:r>
              <a:rPr lang="en-US" dirty="0">
                <a:solidFill>
                  <a:srgbClr val="0539A6"/>
                </a:solidFill>
                <a:latin typeface="Century Gothic" charset="0"/>
              </a:rPr>
              <a:t>Similarly, the per capita emissions have also risen for China over the years, while it has decreased for the USA.</a:t>
            </a:r>
          </a:p>
        </p:txBody>
      </p:sp>
    </p:spTree>
    <p:extLst>
      <p:ext uri="{BB962C8B-B14F-4D97-AF65-F5344CB8AC3E}">
        <p14:creationId xmlns:p14="http://schemas.microsoft.com/office/powerpoint/2010/main" val="11788401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T008_Robinson_PPT_template_20160817_1e">
  <a:themeElements>
    <a:clrScheme name="Robinson Office Colors">
      <a:dk1>
        <a:srgbClr val="404041"/>
      </a:dk1>
      <a:lt1>
        <a:srgbClr val="EDEEEF"/>
      </a:lt1>
      <a:dk2>
        <a:srgbClr val="0039A6"/>
      </a:dk2>
      <a:lt2>
        <a:srgbClr val="A4A9AD"/>
      </a:lt2>
      <a:accent1>
        <a:srgbClr val="0039A6"/>
      </a:accent1>
      <a:accent2>
        <a:srgbClr val="C60C30"/>
      </a:accent2>
      <a:accent3>
        <a:srgbClr val="006F42"/>
      </a:accent3>
      <a:accent4>
        <a:srgbClr val="FFC843"/>
      </a:accent4>
      <a:accent5>
        <a:srgbClr val="61B4E4"/>
      </a:accent5>
      <a:accent6>
        <a:srgbClr val="EF7622"/>
      </a:accent6>
      <a:hlink>
        <a:srgbClr val="0563C1"/>
      </a:hlink>
      <a:folHlink>
        <a:srgbClr val="4F545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latin typeface="Sofia Pro Medium" panose="020B0000000000000000" pitchFamily="34" charset="0"/>
          </a:defRPr>
        </a:defPPr>
      </a:lstStyle>
    </a:txDef>
  </a:objectDefaults>
  <a:extraClrSchemeLst/>
  <a:extLst>
    <a:ext uri="{05A4C25C-085E-4340-85A3-A5531E510DB2}">
      <thm15:themeFamily xmlns:thm15="http://schemas.microsoft.com/office/thememl/2012/main" name="Robinson_PPT_template_16x9_CE_3" id="{7E7BB4D5-A6CF-D840-B64A-1A7149FE5A55}" vid="{43DDED81-B479-0843-AF32-54DCDA12F50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6668</TotalTime>
  <Words>499</Words>
  <Application>Microsoft Office PowerPoint</Application>
  <PresentationFormat>Widescreen</PresentationFormat>
  <Paragraphs>77</Paragraphs>
  <Slides>18</Slides>
  <Notes>10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18</vt:i4>
      </vt:variant>
    </vt:vector>
  </HeadingPairs>
  <TitlesOfParts>
    <vt:vector size="25" baseType="lpstr">
      <vt:lpstr>Arial</vt:lpstr>
      <vt:lpstr>Calibri</vt:lpstr>
      <vt:lpstr>Calibri Light</vt:lpstr>
      <vt:lpstr>Century Gothic</vt:lpstr>
      <vt:lpstr>Palatino</vt:lpstr>
      <vt:lpstr>Office Theme</vt:lpstr>
      <vt:lpstr>MAT008_Robinson_PPT_template_20160817_1e</vt:lpstr>
      <vt:lpstr>Fossil-Fuel CO2 Emissions  (1950-2019)</vt:lpstr>
      <vt:lpstr>Dataset Info</vt:lpstr>
      <vt:lpstr>Global Fossil-Fuel CO2 Emissions</vt:lpstr>
      <vt:lpstr>Fossil-Fuel CO2 Emissions of every Nation</vt:lpstr>
      <vt:lpstr>Insights</vt:lpstr>
      <vt:lpstr>PowerPoint Presentation</vt:lpstr>
      <vt:lpstr>PowerPoint Presentation</vt:lpstr>
      <vt:lpstr>PowerPoint Presentation</vt:lpstr>
      <vt:lpstr>PowerPoint Presentation</vt:lpstr>
      <vt:lpstr>PowerPoint Presentation</vt:lpstr>
      <vt:lpstr>Total CO2 emissions Choropleth map</vt:lpstr>
      <vt:lpstr>Continent wise choropleth map</vt:lpstr>
      <vt:lpstr>Per-Capita CO2 emissions Choropleth map</vt:lpstr>
      <vt:lpstr>Total CO2 emissions Choropleth map Animation</vt:lpstr>
      <vt:lpstr>Member Contribution</vt:lpstr>
      <vt:lpstr>PowerPoint Presentation</vt:lpstr>
      <vt:lpstr>Questions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SERC- Team 4</dc:title>
  <dc:creator>Abinesh G</dc:creator>
  <cp:lastModifiedBy>Rida F</cp:lastModifiedBy>
  <cp:revision>21</cp:revision>
  <dcterms:created xsi:type="dcterms:W3CDTF">2022-09-16T01:32:55Z</dcterms:created>
  <dcterms:modified xsi:type="dcterms:W3CDTF">2022-11-29T04:30:25Z</dcterms:modified>
</cp:coreProperties>
</file>